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282" r:id="rId3"/>
    <p:sldId id="283" r:id="rId4"/>
    <p:sldId id="284" r:id="rId5"/>
    <p:sldId id="285" r:id="rId6"/>
    <p:sldId id="274" r:id="rId7"/>
    <p:sldId id="275" r:id="rId8"/>
    <p:sldId id="267" r:id="rId9"/>
    <p:sldId id="270" r:id="rId10"/>
    <p:sldId id="280" r:id="rId11"/>
    <p:sldId id="271" r:id="rId12"/>
    <p:sldId id="287" r:id="rId13"/>
    <p:sldId id="288" r:id="rId14"/>
    <p:sldId id="286" r:id="rId1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7886F"/>
    <a:srgbClr val="CAA55C"/>
    <a:srgbClr val="FFD80D"/>
    <a:srgbClr val="FFE8D9"/>
    <a:srgbClr val="413F3F"/>
    <a:srgbClr val="F19149"/>
    <a:srgbClr val="CA935C"/>
    <a:srgbClr val="EEA21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303" autoAdjust="0"/>
    <p:restoredTop sz="96400" autoAdjust="0"/>
  </p:normalViewPr>
  <p:slideViewPr>
    <p:cSldViewPr snapToGrid="0">
      <p:cViewPr varScale="1">
        <p:scale>
          <a:sx n="103" d="100"/>
          <a:sy n="103" d="100"/>
        </p:scale>
        <p:origin x="32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9F48E3-AE31-46B8-99C1-829C104110A4}" type="datetimeFigureOut">
              <a:rPr lang="ko-KR" altLang="en-US" smtClean="0"/>
              <a:t>2020-08-22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CA3A13-9262-4165-9513-CECD83A0D8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76962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CA3A13-9262-4165-9513-CECD83A0D8C4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81529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CA3A13-9262-4165-9513-CECD83A0D8C4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80000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9FFF32-B470-4383-B8C8-D057F836E2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9B8487B-737F-4704-958C-CD8F795A0B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3227622-00D7-4093-A0E5-5C75465956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D3BF-84EF-4F8A-9F24-44EBC5984044}" type="datetimeFigureOut">
              <a:rPr lang="ko-KR" altLang="en-US" smtClean="0"/>
              <a:t>2020-08-22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8AAA39A-329A-4234-B834-0CED57509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7745A0E-B391-487A-90FD-A4E2ED24E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67710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6B45FD-879C-4C05-9674-AF2CC9C7D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6DEB84A-293B-4137-B445-A7271DF1D3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C663670-1DFE-4B57-9C65-6F642CA7E1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D3BF-84EF-4F8A-9F24-44EBC5984044}" type="datetimeFigureOut">
              <a:rPr lang="ko-KR" altLang="en-US" smtClean="0"/>
              <a:t>2020-08-22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9EA63C4-C6F4-43D6-9985-690F84EA15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C30CD73-9ADD-4161-BD89-D50A9BF66A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23626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8ED6472-6553-4909-B7DD-6A771E1D989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5629074-4D96-4BB1-B472-CA46473701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88EA7C5-478F-4B2D-9498-4CB54FD4EB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D3BF-84EF-4F8A-9F24-44EBC5984044}" type="datetimeFigureOut">
              <a:rPr lang="ko-KR" altLang="en-US" smtClean="0"/>
              <a:t>2020-08-22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998003B-DED4-405C-AA4D-FF5A20314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22B0488-E5A1-4E9F-B49C-1E42A81B5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18691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3A3A63-E65F-4BC6-A17B-A8A16923B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636260-5824-4706-A2BE-1C581C9DDE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3F15A7-97ED-4B78-995C-E741DEAA1D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D3BF-84EF-4F8A-9F24-44EBC5984044}" type="datetimeFigureOut">
              <a:rPr lang="ko-KR" altLang="en-US" smtClean="0"/>
              <a:t>2020-08-22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345F852-C35B-4370-8E26-4EDBD311A8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3D926A0-5D2E-42A7-AE97-EE9239109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14913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4B72F4-FD0A-41D4-AD99-BF45162C8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C82CEFA-EBC4-4B54-9754-36C9E54098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785977A-7727-40BE-8FA4-17F90AF091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D3BF-84EF-4F8A-9F24-44EBC5984044}" type="datetimeFigureOut">
              <a:rPr lang="ko-KR" altLang="en-US" smtClean="0"/>
              <a:t>2020-08-22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F7EFBE5-BABE-4F88-8C6C-3429F2071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7EC9EF-3622-4C26-A92F-BAD8DFFA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49900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560AC8-CC46-4753-9F0D-B80E009B3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69AD6B-C3C7-40BF-A46B-1541233684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469302C-4C45-4CB5-9B47-4D61ED2AFF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E80D3B0-B5FD-4F67-886F-C934172E77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D3BF-84EF-4F8A-9F24-44EBC5984044}" type="datetimeFigureOut">
              <a:rPr lang="ko-KR" altLang="en-US" smtClean="0"/>
              <a:t>2020-08-22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2963CB4-C60E-4D5A-8647-96D3ECFA32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D966A73-645D-4269-A4AD-00E13B2E05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18702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8140FF-4868-473F-AF5C-3430F18D1A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66734B8-B676-426A-B279-2141C876B8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C310DDE-512A-4128-BA7D-F12BF4B327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BBF46F-F092-4F6F-98AE-FAE05214259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69DFDFE-A054-4F54-AB3A-D9343119035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FEC3A17-523D-47B9-9BE1-2D0EFE4301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D3BF-84EF-4F8A-9F24-44EBC5984044}" type="datetimeFigureOut">
              <a:rPr lang="ko-KR" altLang="en-US" smtClean="0"/>
              <a:t>2020-08-22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F21C166-F63C-4F94-A63B-A88E7F3E7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925C2CB-CAFE-45A6-BE32-049B634F9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05687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B1E05A-DF75-4CA6-A06F-604B17933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7F4B2D2-1286-48B6-837A-ED44988577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D3BF-84EF-4F8A-9F24-44EBC5984044}" type="datetimeFigureOut">
              <a:rPr lang="ko-KR" altLang="en-US" smtClean="0"/>
              <a:t>2020-08-22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5246251-5760-416B-AED2-4B5B903F9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0E0D2F5-79ED-4549-9A92-6FAABE965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17014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F94595E-636E-431E-929D-49E57C79A0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D3BF-84EF-4F8A-9F24-44EBC5984044}" type="datetimeFigureOut">
              <a:rPr lang="ko-KR" altLang="en-US" smtClean="0"/>
              <a:t>2020-08-22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CA9D4BD-53BD-4753-B46C-ACD63E65B6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3B7B758-FE53-4747-84FB-E20FA05414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36553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75234E-3DD8-479C-ADA5-47E97AB18D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56F650-A285-497E-B597-AA0B941D57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1300762-7EE7-408E-BB18-599544CBA3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3E2A282-4046-4E91-9F08-5141E7A2B2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D3BF-84EF-4F8A-9F24-44EBC5984044}" type="datetimeFigureOut">
              <a:rPr lang="ko-KR" altLang="en-US" smtClean="0"/>
              <a:t>2020-08-22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7D2486B-EE28-49DF-8435-680E455F5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887D9BC-A482-4702-9D50-697AAF4071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51571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A023AE-E4E1-4F92-9BB8-E0E3252DF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9F6DD09-DA11-467D-B2DC-4AF0D2017E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DEBB1B0-D4B3-4B9F-92E5-A7D673F903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548B215-B2B0-49B9-AD0C-0AF601494F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D3BF-84EF-4F8A-9F24-44EBC5984044}" type="datetimeFigureOut">
              <a:rPr lang="ko-KR" altLang="en-US" smtClean="0"/>
              <a:t>2020-08-22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2F91CCD-7896-4B02-BC44-11B98107F4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93C9513-90B2-4E23-96C3-1B8042A40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84455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E4CFDF1-6D4B-42EC-BA91-B73B47453A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CB73856-8B14-4868-AD2C-22C5EE3E0C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FB4DF56-BD73-4C77-9AA5-FD061B5B8EB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93D3BF-84EF-4F8A-9F24-44EBC5984044}" type="datetimeFigureOut">
              <a:rPr lang="ko-KR" altLang="en-US" smtClean="0"/>
              <a:t>2020-08-22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6BD7BDB-5CA5-4CA7-95C9-0333D8031F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24E1287-7A8F-4E6F-9F20-1482233E25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6194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13" Type="http://schemas.openxmlformats.org/officeDocument/2006/relationships/image" Target="../media/image49.png"/><Relationship Id="rId18" Type="http://schemas.openxmlformats.org/officeDocument/2006/relationships/image" Target="../media/image53.png"/><Relationship Id="rId26" Type="http://schemas.openxmlformats.org/officeDocument/2006/relationships/image" Target="../media/image58.png"/><Relationship Id="rId3" Type="http://schemas.openxmlformats.org/officeDocument/2006/relationships/image" Target="../media/image43.png"/><Relationship Id="rId21" Type="http://schemas.microsoft.com/office/2007/relationships/hdphoto" Target="../media/hdphoto10.wdp"/><Relationship Id="rId7" Type="http://schemas.openxmlformats.org/officeDocument/2006/relationships/image" Target="../media/image47.png"/><Relationship Id="rId12" Type="http://schemas.openxmlformats.org/officeDocument/2006/relationships/image" Target="../media/image16.png"/><Relationship Id="rId17" Type="http://schemas.openxmlformats.org/officeDocument/2006/relationships/image" Target="../media/image52.png"/><Relationship Id="rId25" Type="http://schemas.openxmlformats.org/officeDocument/2006/relationships/image" Target="../media/image57.png"/><Relationship Id="rId2" Type="http://schemas.openxmlformats.org/officeDocument/2006/relationships/image" Target="../media/image2.png"/><Relationship Id="rId16" Type="http://schemas.microsoft.com/office/2007/relationships/hdphoto" Target="../media/hdphoto8.wdp"/><Relationship Id="rId20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11" Type="http://schemas.openxmlformats.org/officeDocument/2006/relationships/image" Target="../media/image48.png"/><Relationship Id="rId24" Type="http://schemas.openxmlformats.org/officeDocument/2006/relationships/image" Target="../media/image56.png"/><Relationship Id="rId5" Type="http://schemas.openxmlformats.org/officeDocument/2006/relationships/image" Target="../media/image45.png"/><Relationship Id="rId15" Type="http://schemas.openxmlformats.org/officeDocument/2006/relationships/image" Target="../media/image51.png"/><Relationship Id="rId23" Type="http://schemas.microsoft.com/office/2007/relationships/hdphoto" Target="../media/hdphoto11.wdp"/><Relationship Id="rId28" Type="http://schemas.openxmlformats.org/officeDocument/2006/relationships/image" Target="../media/image9.png"/><Relationship Id="rId10" Type="http://schemas.openxmlformats.org/officeDocument/2006/relationships/image" Target="../media/image7.png"/><Relationship Id="rId19" Type="http://schemas.microsoft.com/office/2007/relationships/hdphoto" Target="../media/hdphoto9.wdp"/><Relationship Id="rId4" Type="http://schemas.openxmlformats.org/officeDocument/2006/relationships/image" Target="../media/image44.png"/><Relationship Id="rId9" Type="http://schemas.openxmlformats.org/officeDocument/2006/relationships/image" Target="../media/image10.png"/><Relationship Id="rId14" Type="http://schemas.openxmlformats.org/officeDocument/2006/relationships/image" Target="../media/image50.png"/><Relationship Id="rId22" Type="http://schemas.openxmlformats.org/officeDocument/2006/relationships/image" Target="../media/image55.png"/><Relationship Id="rId27" Type="http://schemas.openxmlformats.org/officeDocument/2006/relationships/image" Target="../media/image5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62.png"/><Relationship Id="rId18" Type="http://schemas.openxmlformats.org/officeDocument/2006/relationships/image" Target="../media/image2.png"/><Relationship Id="rId3" Type="http://schemas.openxmlformats.org/officeDocument/2006/relationships/image" Target="../media/image10.png"/><Relationship Id="rId21" Type="http://schemas.openxmlformats.org/officeDocument/2006/relationships/image" Target="../media/image20.png"/><Relationship Id="rId7" Type="http://schemas.openxmlformats.org/officeDocument/2006/relationships/image" Target="../media/image4.png"/><Relationship Id="rId12" Type="http://schemas.microsoft.com/office/2007/relationships/hdphoto" Target="../media/hdphoto1.wdp"/><Relationship Id="rId17" Type="http://schemas.microsoft.com/office/2007/relationships/hdphoto" Target="../media/hdphoto11.wdp"/><Relationship Id="rId2" Type="http://schemas.openxmlformats.org/officeDocument/2006/relationships/image" Target="../media/image1.png"/><Relationship Id="rId16" Type="http://schemas.openxmlformats.org/officeDocument/2006/relationships/image" Target="../media/image55.png"/><Relationship Id="rId20" Type="http://schemas.openxmlformats.org/officeDocument/2006/relationships/image" Target="../media/image6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11" Type="http://schemas.openxmlformats.org/officeDocument/2006/relationships/image" Target="../media/image61.png"/><Relationship Id="rId5" Type="http://schemas.openxmlformats.org/officeDocument/2006/relationships/image" Target="../media/image48.png"/><Relationship Id="rId15" Type="http://schemas.microsoft.com/office/2007/relationships/hdphoto" Target="../media/hdphoto10.wdp"/><Relationship Id="rId23" Type="http://schemas.openxmlformats.org/officeDocument/2006/relationships/image" Target="../media/image65.png"/><Relationship Id="rId10" Type="http://schemas.microsoft.com/office/2007/relationships/hdphoto" Target="../media/hdphoto8.wdp"/><Relationship Id="rId19" Type="http://schemas.openxmlformats.org/officeDocument/2006/relationships/image" Target="../media/image9.png"/><Relationship Id="rId4" Type="http://schemas.openxmlformats.org/officeDocument/2006/relationships/image" Target="../media/image7.png"/><Relationship Id="rId9" Type="http://schemas.openxmlformats.org/officeDocument/2006/relationships/image" Target="../media/image51.png"/><Relationship Id="rId14" Type="http://schemas.openxmlformats.org/officeDocument/2006/relationships/image" Target="../media/image54.png"/><Relationship Id="rId22" Type="http://schemas.openxmlformats.org/officeDocument/2006/relationships/image" Target="../media/image6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39.png"/><Relationship Id="rId18" Type="http://schemas.openxmlformats.org/officeDocument/2006/relationships/image" Target="../media/image11.png"/><Relationship Id="rId26" Type="http://schemas.microsoft.com/office/2007/relationships/hdphoto" Target="../media/hdphoto7.wdp"/><Relationship Id="rId3" Type="http://schemas.openxmlformats.org/officeDocument/2006/relationships/image" Target="../media/image63.png"/><Relationship Id="rId21" Type="http://schemas.openxmlformats.org/officeDocument/2006/relationships/image" Target="../media/image33.png"/><Relationship Id="rId7" Type="http://schemas.openxmlformats.org/officeDocument/2006/relationships/image" Target="../media/image1.png"/><Relationship Id="rId12" Type="http://schemas.openxmlformats.org/officeDocument/2006/relationships/image" Target="../media/image9.png"/><Relationship Id="rId17" Type="http://schemas.openxmlformats.org/officeDocument/2006/relationships/image" Target="../media/image8.png"/><Relationship Id="rId25" Type="http://schemas.openxmlformats.org/officeDocument/2006/relationships/image" Target="../media/image42.png"/><Relationship Id="rId2" Type="http://schemas.openxmlformats.org/officeDocument/2006/relationships/image" Target="../media/image2.png"/><Relationship Id="rId16" Type="http://schemas.openxmlformats.org/officeDocument/2006/relationships/image" Target="../media/image4.png"/><Relationship Id="rId20" Type="http://schemas.microsoft.com/office/2007/relationships/hdphoto" Target="../media/hdphoto1.wdp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11" Type="http://schemas.microsoft.com/office/2007/relationships/hdphoto" Target="../media/hdphoto6.wdp"/><Relationship Id="rId24" Type="http://schemas.microsoft.com/office/2007/relationships/hdphoto" Target="../media/hdphoto2.wdp"/><Relationship Id="rId5" Type="http://schemas.openxmlformats.org/officeDocument/2006/relationships/image" Target="../media/image64.png"/><Relationship Id="rId15" Type="http://schemas.openxmlformats.org/officeDocument/2006/relationships/image" Target="../media/image41.png"/><Relationship Id="rId23" Type="http://schemas.openxmlformats.org/officeDocument/2006/relationships/image" Target="../media/image34.png"/><Relationship Id="rId28" Type="http://schemas.openxmlformats.org/officeDocument/2006/relationships/image" Target="../media/image19.gif"/><Relationship Id="rId10" Type="http://schemas.openxmlformats.org/officeDocument/2006/relationships/image" Target="../media/image35.png"/><Relationship Id="rId19" Type="http://schemas.openxmlformats.org/officeDocument/2006/relationships/image" Target="../media/image32.png"/><Relationship Id="rId4" Type="http://schemas.openxmlformats.org/officeDocument/2006/relationships/image" Target="../media/image20.png"/><Relationship Id="rId9" Type="http://schemas.openxmlformats.org/officeDocument/2006/relationships/image" Target="../media/image7.png"/><Relationship Id="rId14" Type="http://schemas.openxmlformats.org/officeDocument/2006/relationships/image" Target="../media/image40.png"/><Relationship Id="rId22" Type="http://schemas.microsoft.com/office/2007/relationships/hdphoto" Target="../media/hdphoto5.wdp"/><Relationship Id="rId27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67.png"/><Relationship Id="rId18" Type="http://schemas.openxmlformats.org/officeDocument/2006/relationships/image" Target="../media/image72.png"/><Relationship Id="rId3" Type="http://schemas.openxmlformats.org/officeDocument/2006/relationships/image" Target="../media/image1.png"/><Relationship Id="rId21" Type="http://schemas.openxmlformats.org/officeDocument/2006/relationships/image" Target="../media/image60.png"/><Relationship Id="rId7" Type="http://schemas.openxmlformats.org/officeDocument/2006/relationships/image" Target="../media/image2.png"/><Relationship Id="rId12" Type="http://schemas.openxmlformats.org/officeDocument/2006/relationships/image" Target="../media/image50.png"/><Relationship Id="rId17" Type="http://schemas.openxmlformats.org/officeDocument/2006/relationships/image" Target="../media/image71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70.png"/><Relationship Id="rId20" Type="http://schemas.openxmlformats.org/officeDocument/2006/relationships/image" Target="../media/image7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11" Type="http://schemas.openxmlformats.org/officeDocument/2006/relationships/image" Target="../media/image66.png"/><Relationship Id="rId5" Type="http://schemas.openxmlformats.org/officeDocument/2006/relationships/image" Target="../media/image7.png"/><Relationship Id="rId15" Type="http://schemas.openxmlformats.org/officeDocument/2006/relationships/image" Target="../media/image69.png"/><Relationship Id="rId10" Type="http://schemas.openxmlformats.org/officeDocument/2006/relationships/image" Target="../media/image16.png"/><Relationship Id="rId19" Type="http://schemas.openxmlformats.org/officeDocument/2006/relationships/image" Target="../media/image73.png"/><Relationship Id="rId4" Type="http://schemas.openxmlformats.org/officeDocument/2006/relationships/image" Target="../media/image10.png"/><Relationship Id="rId9" Type="http://schemas.openxmlformats.org/officeDocument/2006/relationships/image" Target="../media/image9.png"/><Relationship Id="rId14" Type="http://schemas.openxmlformats.org/officeDocument/2006/relationships/image" Target="../media/image68.png"/><Relationship Id="rId22" Type="http://schemas.openxmlformats.org/officeDocument/2006/relationships/image" Target="../media/image7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79.jpg"/><Relationship Id="rId3" Type="http://schemas.openxmlformats.org/officeDocument/2006/relationships/image" Target="../media/image76.PNG"/><Relationship Id="rId7" Type="http://schemas.openxmlformats.org/officeDocument/2006/relationships/image" Target="../media/image7.png"/><Relationship Id="rId12" Type="http://schemas.openxmlformats.org/officeDocument/2006/relationships/image" Target="../media/image7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8.png"/><Relationship Id="rId5" Type="http://schemas.openxmlformats.org/officeDocument/2006/relationships/image" Target="../media/image77.png"/><Relationship Id="rId10" Type="http://schemas.openxmlformats.org/officeDocument/2006/relationships/image" Target="../media/image22.png"/><Relationship Id="rId4" Type="http://schemas.openxmlformats.org/officeDocument/2006/relationships/image" Target="../media/image1.png"/><Relationship Id="rId9" Type="http://schemas.openxmlformats.org/officeDocument/2006/relationships/image" Target="../media/image49.png"/><Relationship Id="rId14" Type="http://schemas.openxmlformats.org/officeDocument/2006/relationships/image" Target="../media/image6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5.png"/><Relationship Id="rId3" Type="http://schemas.openxmlformats.org/officeDocument/2006/relationships/image" Target="../media/image2.png"/><Relationship Id="rId21" Type="http://schemas.openxmlformats.org/officeDocument/2006/relationships/image" Target="../media/image18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microsoft.com/office/2007/relationships/hdphoto" Target="../media/hdphoto2.wdp"/><Relationship Id="rId2" Type="http://schemas.openxmlformats.org/officeDocument/2006/relationships/image" Target="../media/image1.png"/><Relationship Id="rId16" Type="http://schemas.openxmlformats.org/officeDocument/2006/relationships/image" Target="../media/image14.png"/><Relationship Id="rId20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1.png"/><Relationship Id="rId5" Type="http://schemas.openxmlformats.org/officeDocument/2006/relationships/image" Target="../media/image4.png"/><Relationship Id="rId15" Type="http://schemas.openxmlformats.org/officeDocument/2006/relationships/image" Target="../media/image13.png"/><Relationship Id="rId23" Type="http://schemas.openxmlformats.org/officeDocument/2006/relationships/image" Target="../media/image20.png"/><Relationship Id="rId10" Type="http://schemas.openxmlformats.org/officeDocument/2006/relationships/image" Target="../media/image9.png"/><Relationship Id="rId19" Type="http://schemas.openxmlformats.org/officeDocument/2006/relationships/image" Target="../media/image16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microsoft.com/office/2007/relationships/hdphoto" Target="../media/hdphoto1.wdp"/><Relationship Id="rId22" Type="http://schemas.openxmlformats.org/officeDocument/2006/relationships/image" Target="../media/image19.gi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5.png"/><Relationship Id="rId3" Type="http://schemas.openxmlformats.org/officeDocument/2006/relationships/image" Target="../media/image2.png"/><Relationship Id="rId21" Type="http://schemas.openxmlformats.org/officeDocument/2006/relationships/image" Target="../media/image18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microsoft.com/office/2007/relationships/hdphoto" Target="../media/hdphoto2.wdp"/><Relationship Id="rId2" Type="http://schemas.openxmlformats.org/officeDocument/2006/relationships/image" Target="../media/image1.png"/><Relationship Id="rId16" Type="http://schemas.openxmlformats.org/officeDocument/2006/relationships/image" Target="../media/image14.png"/><Relationship Id="rId20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1.png"/><Relationship Id="rId5" Type="http://schemas.openxmlformats.org/officeDocument/2006/relationships/image" Target="../media/image4.png"/><Relationship Id="rId15" Type="http://schemas.openxmlformats.org/officeDocument/2006/relationships/image" Target="../media/image13.png"/><Relationship Id="rId23" Type="http://schemas.openxmlformats.org/officeDocument/2006/relationships/image" Target="../media/image20.png"/><Relationship Id="rId10" Type="http://schemas.openxmlformats.org/officeDocument/2006/relationships/image" Target="../media/image9.png"/><Relationship Id="rId19" Type="http://schemas.openxmlformats.org/officeDocument/2006/relationships/image" Target="../media/image16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microsoft.com/office/2007/relationships/hdphoto" Target="../media/hdphoto1.wdp"/><Relationship Id="rId22" Type="http://schemas.openxmlformats.org/officeDocument/2006/relationships/image" Target="../media/image19.gi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5.png"/><Relationship Id="rId3" Type="http://schemas.openxmlformats.org/officeDocument/2006/relationships/image" Target="../media/image2.png"/><Relationship Id="rId21" Type="http://schemas.openxmlformats.org/officeDocument/2006/relationships/image" Target="../media/image18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microsoft.com/office/2007/relationships/hdphoto" Target="../media/hdphoto2.wdp"/><Relationship Id="rId2" Type="http://schemas.openxmlformats.org/officeDocument/2006/relationships/image" Target="../media/image1.png"/><Relationship Id="rId16" Type="http://schemas.openxmlformats.org/officeDocument/2006/relationships/image" Target="../media/image14.png"/><Relationship Id="rId20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1.png"/><Relationship Id="rId5" Type="http://schemas.openxmlformats.org/officeDocument/2006/relationships/image" Target="../media/image4.png"/><Relationship Id="rId15" Type="http://schemas.openxmlformats.org/officeDocument/2006/relationships/image" Target="../media/image13.png"/><Relationship Id="rId23" Type="http://schemas.openxmlformats.org/officeDocument/2006/relationships/image" Target="../media/image20.png"/><Relationship Id="rId10" Type="http://schemas.openxmlformats.org/officeDocument/2006/relationships/image" Target="../media/image9.png"/><Relationship Id="rId19" Type="http://schemas.openxmlformats.org/officeDocument/2006/relationships/image" Target="../media/image16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microsoft.com/office/2007/relationships/hdphoto" Target="../media/hdphoto1.wdp"/><Relationship Id="rId22" Type="http://schemas.openxmlformats.org/officeDocument/2006/relationships/image" Target="../media/image19.gi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7.png"/><Relationship Id="rId7" Type="http://schemas.microsoft.com/office/2007/relationships/hdphoto" Target="../media/hdphoto3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23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g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26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7.gi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9.png"/><Relationship Id="rId18" Type="http://schemas.openxmlformats.org/officeDocument/2006/relationships/image" Target="../media/image26.png"/><Relationship Id="rId26" Type="http://schemas.openxmlformats.org/officeDocument/2006/relationships/image" Target="../media/image28.gif"/><Relationship Id="rId3" Type="http://schemas.openxmlformats.org/officeDocument/2006/relationships/hyperlink" Target="https://youtu.be/_JbIton0Drw?t=20" TargetMode="External"/><Relationship Id="rId21" Type="http://schemas.openxmlformats.org/officeDocument/2006/relationships/image" Target="../media/image17.png"/><Relationship Id="rId7" Type="http://schemas.openxmlformats.org/officeDocument/2006/relationships/image" Target="../media/image3.png"/><Relationship Id="rId12" Type="http://schemas.openxmlformats.org/officeDocument/2006/relationships/image" Target="../media/image8.png"/><Relationship Id="rId17" Type="http://schemas.openxmlformats.org/officeDocument/2006/relationships/image" Target="../media/image13.png"/><Relationship Id="rId25" Type="http://schemas.openxmlformats.org/officeDocument/2006/relationships/image" Target="../media/image27.gif"/><Relationship Id="rId2" Type="http://schemas.openxmlformats.org/officeDocument/2006/relationships/hyperlink" Target="https://youtu.be/LQcFWgcyAfs?t=298" TargetMode="External"/><Relationship Id="rId16" Type="http://schemas.openxmlformats.org/officeDocument/2006/relationships/image" Target="../media/image23.png"/><Relationship Id="rId20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11" Type="http://schemas.openxmlformats.org/officeDocument/2006/relationships/image" Target="../media/image7.png"/><Relationship Id="rId24" Type="http://schemas.openxmlformats.org/officeDocument/2006/relationships/image" Target="../media/image20.png"/><Relationship Id="rId5" Type="http://schemas.openxmlformats.org/officeDocument/2006/relationships/image" Target="../media/image1.png"/><Relationship Id="rId15" Type="http://schemas.openxmlformats.org/officeDocument/2006/relationships/image" Target="../media/image11.png"/><Relationship Id="rId23" Type="http://schemas.openxmlformats.org/officeDocument/2006/relationships/image" Target="../media/image19.gif"/><Relationship Id="rId10" Type="http://schemas.openxmlformats.org/officeDocument/2006/relationships/image" Target="../media/image6.PNG"/><Relationship Id="rId19" Type="http://schemas.openxmlformats.org/officeDocument/2006/relationships/image" Target="../media/image15.png"/><Relationship Id="rId4" Type="http://schemas.openxmlformats.org/officeDocument/2006/relationships/hyperlink" Target="https://youtu.be/-OTxGw3yJag?t=500" TargetMode="External"/><Relationship Id="rId9" Type="http://schemas.openxmlformats.org/officeDocument/2006/relationships/image" Target="../media/image5.png"/><Relationship Id="rId14" Type="http://schemas.openxmlformats.org/officeDocument/2006/relationships/image" Target="../media/image10.png"/><Relationship Id="rId22" Type="http://schemas.openxmlformats.org/officeDocument/2006/relationships/image" Target="../media/image18.png"/><Relationship Id="rId27" Type="http://schemas.openxmlformats.org/officeDocument/2006/relationships/image" Target="../media/image29.gi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7.png"/><Relationship Id="rId18" Type="http://schemas.openxmlformats.org/officeDocument/2006/relationships/image" Target="../media/image33.png"/><Relationship Id="rId3" Type="http://schemas.openxmlformats.org/officeDocument/2006/relationships/image" Target="../media/image3.png"/><Relationship Id="rId21" Type="http://schemas.microsoft.com/office/2007/relationships/hdphoto" Target="../media/hdphoto2.wdp"/><Relationship Id="rId7" Type="http://schemas.openxmlformats.org/officeDocument/2006/relationships/image" Target="../media/image1.png"/><Relationship Id="rId12" Type="http://schemas.openxmlformats.org/officeDocument/2006/relationships/image" Target="../media/image9.png"/><Relationship Id="rId17" Type="http://schemas.microsoft.com/office/2007/relationships/hdphoto" Target="../media/hdphoto1.wdp"/><Relationship Id="rId2" Type="http://schemas.openxmlformats.org/officeDocument/2006/relationships/image" Target="../media/image2.png"/><Relationship Id="rId16" Type="http://schemas.openxmlformats.org/officeDocument/2006/relationships/image" Target="../media/image32.png"/><Relationship Id="rId20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11" Type="http://schemas.openxmlformats.org/officeDocument/2006/relationships/image" Target="../media/image8.png"/><Relationship Id="rId24" Type="http://schemas.openxmlformats.org/officeDocument/2006/relationships/image" Target="../media/image19.gif"/><Relationship Id="rId5" Type="http://schemas.openxmlformats.org/officeDocument/2006/relationships/image" Target="../media/image6.PNG"/><Relationship Id="rId15" Type="http://schemas.microsoft.com/office/2007/relationships/hdphoto" Target="../media/hdphoto4.wdp"/><Relationship Id="rId23" Type="http://schemas.openxmlformats.org/officeDocument/2006/relationships/image" Target="../media/image16.png"/><Relationship Id="rId10" Type="http://schemas.openxmlformats.org/officeDocument/2006/relationships/image" Target="../media/image4.png"/><Relationship Id="rId19" Type="http://schemas.microsoft.com/office/2007/relationships/hdphoto" Target="../media/hdphoto5.wdp"/><Relationship Id="rId4" Type="http://schemas.openxmlformats.org/officeDocument/2006/relationships/image" Target="../media/image5.png"/><Relationship Id="rId9" Type="http://schemas.openxmlformats.org/officeDocument/2006/relationships/image" Target="../media/image7.png"/><Relationship Id="rId14" Type="http://schemas.openxmlformats.org/officeDocument/2006/relationships/image" Target="../media/image31.png"/><Relationship Id="rId22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40.png"/><Relationship Id="rId18" Type="http://schemas.openxmlformats.org/officeDocument/2006/relationships/image" Target="../media/image32.png"/><Relationship Id="rId26" Type="http://schemas.openxmlformats.org/officeDocument/2006/relationships/image" Target="../media/image16.png"/><Relationship Id="rId3" Type="http://schemas.openxmlformats.org/officeDocument/2006/relationships/image" Target="../media/image10.png"/><Relationship Id="rId21" Type="http://schemas.microsoft.com/office/2007/relationships/hdphoto" Target="../media/hdphoto5.wdp"/><Relationship Id="rId7" Type="http://schemas.microsoft.com/office/2007/relationships/hdphoto" Target="../media/hdphoto6.wdp"/><Relationship Id="rId12" Type="http://schemas.openxmlformats.org/officeDocument/2006/relationships/image" Target="../media/image39.png"/><Relationship Id="rId17" Type="http://schemas.openxmlformats.org/officeDocument/2006/relationships/image" Target="../media/image11.png"/><Relationship Id="rId25" Type="http://schemas.microsoft.com/office/2007/relationships/hdphoto" Target="../media/hdphoto7.wdp"/><Relationship Id="rId2" Type="http://schemas.openxmlformats.org/officeDocument/2006/relationships/image" Target="../media/image1.png"/><Relationship Id="rId16" Type="http://schemas.openxmlformats.org/officeDocument/2006/relationships/image" Target="../media/image8.png"/><Relationship Id="rId20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11" Type="http://schemas.openxmlformats.org/officeDocument/2006/relationships/image" Target="../media/image38.png"/><Relationship Id="rId24" Type="http://schemas.openxmlformats.org/officeDocument/2006/relationships/image" Target="../media/image42.png"/><Relationship Id="rId5" Type="http://schemas.openxmlformats.org/officeDocument/2006/relationships/image" Target="../media/image2.png"/><Relationship Id="rId15" Type="http://schemas.openxmlformats.org/officeDocument/2006/relationships/image" Target="../media/image4.png"/><Relationship Id="rId23" Type="http://schemas.microsoft.com/office/2007/relationships/hdphoto" Target="../media/hdphoto2.wdp"/><Relationship Id="rId10" Type="http://schemas.openxmlformats.org/officeDocument/2006/relationships/image" Target="../media/image37.png"/><Relationship Id="rId19" Type="http://schemas.microsoft.com/office/2007/relationships/hdphoto" Target="../media/hdphoto1.wdp"/><Relationship Id="rId4" Type="http://schemas.openxmlformats.org/officeDocument/2006/relationships/image" Target="../media/image7.png"/><Relationship Id="rId9" Type="http://schemas.openxmlformats.org/officeDocument/2006/relationships/image" Target="../media/image36.png"/><Relationship Id="rId14" Type="http://schemas.openxmlformats.org/officeDocument/2006/relationships/image" Target="../media/image41.png"/><Relationship Id="rId22" Type="http://schemas.openxmlformats.org/officeDocument/2006/relationships/image" Target="../media/image34.png"/><Relationship Id="rId27" Type="http://schemas.openxmlformats.org/officeDocument/2006/relationships/image" Target="../media/image19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D97CAC-92D9-4E3E-9A32-F36C990B25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804988"/>
            <a:ext cx="9144000" cy="1624012"/>
          </a:xfrm>
        </p:spPr>
        <p:txBody>
          <a:bodyPr>
            <a:normAutofit fontScale="90000"/>
          </a:bodyPr>
          <a:lstStyle/>
          <a:p>
            <a:r>
              <a:rPr lang="ko-KR" altLang="en-US" b="1" dirty="0"/>
              <a:t>만약 내가 삼국지</a:t>
            </a:r>
            <a:br>
              <a:rPr lang="en-US" altLang="ko-KR" b="1" dirty="0"/>
            </a:br>
            <a:r>
              <a:rPr lang="ko-KR" altLang="en-US" b="1" dirty="0"/>
              <a:t>장수라면</a:t>
            </a:r>
          </a:p>
        </p:txBody>
      </p:sp>
    </p:spTree>
    <p:extLst>
      <p:ext uri="{BB962C8B-B14F-4D97-AF65-F5344CB8AC3E}">
        <p14:creationId xmlns:p14="http://schemas.microsoft.com/office/powerpoint/2010/main" val="23585740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직사각형 295">
            <a:extLst>
              <a:ext uri="{FF2B5EF4-FFF2-40B4-BE49-F238E27FC236}">
                <a16:creationId xmlns:a16="http://schemas.microsoft.com/office/drawing/2014/main" id="{B71BCC68-5793-40DF-842C-786ECD1D9962}"/>
              </a:ext>
            </a:extLst>
          </p:cNvPr>
          <p:cNvSpPr/>
          <p:nvPr/>
        </p:nvSpPr>
        <p:spPr>
          <a:xfrm>
            <a:off x="4506867" y="4106512"/>
            <a:ext cx="3559265" cy="264353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25" name="그룹 224"/>
          <p:cNvGrpSpPr/>
          <p:nvPr/>
        </p:nvGrpSpPr>
        <p:grpSpPr>
          <a:xfrm>
            <a:off x="4506867" y="795792"/>
            <a:ext cx="3559265" cy="3045470"/>
            <a:chOff x="979681" y="3404814"/>
            <a:chExt cx="2804159" cy="2399367"/>
          </a:xfrm>
        </p:grpSpPr>
        <p:pic>
          <p:nvPicPr>
            <p:cNvPr id="226" name="그림 225" descr="그리기이(가) 표시된 사진&#10;&#10;자동 생성된 설명">
              <a:extLst>
                <a:ext uri="{FF2B5EF4-FFF2-40B4-BE49-F238E27FC236}">
                  <a16:creationId xmlns:a16="http://schemas.microsoft.com/office/drawing/2014/main" id="{983DA366-4E18-4048-9CA7-AA3489BE12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9681" y="3496262"/>
              <a:ext cx="2804159" cy="2307919"/>
            </a:xfrm>
            <a:prstGeom prst="rect">
              <a:avLst/>
            </a:prstGeom>
          </p:spPr>
        </p:pic>
        <p:grpSp>
          <p:nvGrpSpPr>
            <p:cNvPr id="227" name="그룹 226"/>
            <p:cNvGrpSpPr/>
            <p:nvPr/>
          </p:nvGrpSpPr>
          <p:grpSpPr>
            <a:xfrm>
              <a:off x="1121825" y="3404814"/>
              <a:ext cx="2526654" cy="2201261"/>
              <a:chOff x="1121825" y="3404814"/>
              <a:chExt cx="2526654" cy="2201261"/>
            </a:xfrm>
          </p:grpSpPr>
          <p:sp>
            <p:nvSpPr>
              <p:cNvPr id="228" name="직사각형 227">
                <a:extLst>
                  <a:ext uri="{FF2B5EF4-FFF2-40B4-BE49-F238E27FC236}">
                    <a16:creationId xmlns:a16="http://schemas.microsoft.com/office/drawing/2014/main" id="{CA296D29-C6C1-44AD-AABC-6659A08945D6}"/>
                  </a:ext>
                </a:extLst>
              </p:cNvPr>
              <p:cNvSpPr/>
              <p:nvPr/>
            </p:nvSpPr>
            <p:spPr>
              <a:xfrm>
                <a:off x="1121825" y="3657271"/>
                <a:ext cx="2526654" cy="409172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9" name="TextBox 228">
                <a:extLst>
                  <a:ext uri="{FF2B5EF4-FFF2-40B4-BE49-F238E27FC236}">
                    <a16:creationId xmlns:a16="http://schemas.microsoft.com/office/drawing/2014/main" id="{033A6061-19D6-485C-B74F-34CEF19C3273}"/>
                  </a:ext>
                </a:extLst>
              </p:cNvPr>
              <p:cNvSpPr txBox="1"/>
              <p:nvPr/>
            </p:nvSpPr>
            <p:spPr>
              <a:xfrm>
                <a:off x="1503748" y="3666436"/>
                <a:ext cx="1402283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700" b="1" dirty="0">
                    <a:solidFill>
                      <a:schemeClr val="accent2">
                        <a:lumMod val="50000"/>
                      </a:schemeClr>
                    </a:solidFill>
                    <a:latin typeface="+mj-ea"/>
                    <a:ea typeface="+mj-ea"/>
                  </a:rPr>
                  <a:t>1. </a:t>
                </a:r>
                <a:r>
                  <a:rPr lang="ko-KR" altLang="en-US" sz="700" b="1" dirty="0">
                    <a:solidFill>
                      <a:schemeClr val="accent2">
                        <a:lumMod val="50000"/>
                      </a:schemeClr>
                    </a:solidFill>
                    <a:latin typeface="+mj-ea"/>
                    <a:ea typeface="+mj-ea"/>
                  </a:rPr>
                  <a:t>엄마가 싸준 도시락</a:t>
                </a:r>
              </a:p>
            </p:txBody>
          </p:sp>
          <p:sp>
            <p:nvSpPr>
              <p:cNvPr id="230" name="직사각형 229">
                <a:extLst>
                  <a:ext uri="{FF2B5EF4-FFF2-40B4-BE49-F238E27FC236}">
                    <a16:creationId xmlns:a16="http://schemas.microsoft.com/office/drawing/2014/main" id="{CA296D29-C6C1-44AD-AABC-6659A08945D6}"/>
                  </a:ext>
                </a:extLst>
              </p:cNvPr>
              <p:cNvSpPr/>
              <p:nvPr/>
            </p:nvSpPr>
            <p:spPr>
              <a:xfrm>
                <a:off x="1159496" y="3681232"/>
                <a:ext cx="363243" cy="337568"/>
              </a:xfrm>
              <a:prstGeom prst="rect">
                <a:avLst/>
              </a:prstGeom>
              <a:solidFill>
                <a:srgbClr val="CAA55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31" name="그림 230"/>
              <p:cNvPicPr>
                <a:picLocks noChangeAspect="1"/>
              </p:cNvPicPr>
              <p:nvPr/>
            </p:nvPicPr>
            <p:blipFill>
              <a:blip r:embed="rId3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1170392" y="3756309"/>
                <a:ext cx="342679" cy="213831"/>
              </a:xfrm>
              <a:prstGeom prst="rect">
                <a:avLst/>
              </a:prstGeom>
            </p:spPr>
          </p:pic>
          <p:sp>
            <p:nvSpPr>
              <p:cNvPr id="232" name="TextBox 231">
                <a:extLst>
                  <a:ext uri="{FF2B5EF4-FFF2-40B4-BE49-F238E27FC236}">
                    <a16:creationId xmlns:a16="http://schemas.microsoft.com/office/drawing/2014/main" id="{033A6061-19D6-485C-B74F-34CEF19C3273}"/>
                  </a:ext>
                </a:extLst>
              </p:cNvPr>
              <p:cNvSpPr txBox="1"/>
              <p:nvPr/>
            </p:nvSpPr>
            <p:spPr>
              <a:xfrm>
                <a:off x="1503749" y="3774158"/>
                <a:ext cx="867251" cy="1576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700" b="1" dirty="0">
                    <a:solidFill>
                      <a:schemeClr val="accent2">
                        <a:lumMod val="50000"/>
                      </a:schemeClr>
                    </a:solidFill>
                    <a:latin typeface="+mj-lt"/>
                    <a:ea typeface="PF스타더스트" panose="03050601020101020101" pitchFamily="66" charset="-127"/>
                  </a:rPr>
                  <a:t>Lv. 5 (MAX 100)</a:t>
                </a:r>
              </a:p>
            </p:txBody>
          </p:sp>
          <p:sp>
            <p:nvSpPr>
              <p:cNvPr id="233" name="사각형: 둥근 모서리 124">
                <a:extLst>
                  <a:ext uri="{FF2B5EF4-FFF2-40B4-BE49-F238E27FC236}">
                    <a16:creationId xmlns:a16="http://schemas.microsoft.com/office/drawing/2014/main" id="{8A5D3130-B203-43B8-BCEF-01388F29AE4C}"/>
                  </a:ext>
                </a:extLst>
              </p:cNvPr>
              <p:cNvSpPr/>
              <p:nvPr/>
            </p:nvSpPr>
            <p:spPr>
              <a:xfrm>
                <a:off x="3112414" y="3701948"/>
                <a:ext cx="494556" cy="316853"/>
              </a:xfrm>
              <a:prstGeom prst="roundRect">
                <a:avLst>
                  <a:gd name="adj" fmla="val 15474"/>
                </a:avLst>
              </a:prstGeom>
              <a:solidFill>
                <a:srgbClr val="C00000"/>
              </a:solidFill>
              <a:ln w="25400">
                <a:noFill/>
              </a:ln>
              <a:effectLst>
                <a:innerShdw blurRad="63500" dist="50800" dir="16200000">
                  <a:schemeClr val="accent2">
                    <a:lumMod val="20000"/>
                    <a:lumOff val="80000"/>
                    <a:alpha val="50000"/>
                  </a:schemeClr>
                </a:innerShdw>
              </a:effectLst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34" name="TextBox 233">
                <a:extLst>
                  <a:ext uri="{FF2B5EF4-FFF2-40B4-BE49-F238E27FC236}">
                    <a16:creationId xmlns:a16="http://schemas.microsoft.com/office/drawing/2014/main" id="{033A6061-19D6-485C-B74F-34CEF19C3273}"/>
                  </a:ext>
                </a:extLst>
              </p:cNvPr>
              <p:cNvSpPr txBox="1"/>
              <p:nvPr/>
            </p:nvSpPr>
            <p:spPr>
              <a:xfrm>
                <a:off x="3248634" y="3821541"/>
                <a:ext cx="383676" cy="1939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b="1" dirty="0">
                    <a:solidFill>
                      <a:srgbClr val="FFD80D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60</a:t>
                </a:r>
              </a:p>
            </p:txBody>
          </p:sp>
          <p:sp>
            <p:nvSpPr>
              <p:cNvPr id="235" name="TextBox 234">
                <a:extLst>
                  <a:ext uri="{FF2B5EF4-FFF2-40B4-BE49-F238E27FC236}">
                    <a16:creationId xmlns:a16="http://schemas.microsoft.com/office/drawing/2014/main" id="{033A6061-19D6-485C-B74F-34CEF19C3273}"/>
                  </a:ext>
                </a:extLst>
              </p:cNvPr>
              <p:cNvSpPr txBox="1"/>
              <p:nvPr/>
            </p:nvSpPr>
            <p:spPr>
              <a:xfrm>
                <a:off x="3101735" y="3708436"/>
                <a:ext cx="471030" cy="1697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8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+ 5%</a:t>
                </a:r>
              </a:p>
            </p:txBody>
          </p:sp>
          <p:sp>
            <p:nvSpPr>
              <p:cNvPr id="236" name="직사각형 235">
                <a:extLst>
                  <a:ext uri="{FF2B5EF4-FFF2-40B4-BE49-F238E27FC236}">
                    <a16:creationId xmlns:a16="http://schemas.microsoft.com/office/drawing/2014/main" id="{CA296D29-C6C1-44AD-AABC-6659A08945D6}"/>
                  </a:ext>
                </a:extLst>
              </p:cNvPr>
              <p:cNvSpPr/>
              <p:nvPr/>
            </p:nvSpPr>
            <p:spPr>
              <a:xfrm>
                <a:off x="1121825" y="4164615"/>
                <a:ext cx="2526654" cy="409172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7" name="직사각형 236">
                <a:extLst>
                  <a:ext uri="{FF2B5EF4-FFF2-40B4-BE49-F238E27FC236}">
                    <a16:creationId xmlns:a16="http://schemas.microsoft.com/office/drawing/2014/main" id="{CA296D29-C6C1-44AD-AABC-6659A08945D6}"/>
                  </a:ext>
                </a:extLst>
              </p:cNvPr>
              <p:cNvSpPr/>
              <p:nvPr/>
            </p:nvSpPr>
            <p:spPr>
              <a:xfrm>
                <a:off x="1159496" y="4188576"/>
                <a:ext cx="363243" cy="337568"/>
              </a:xfrm>
              <a:prstGeom prst="rect">
                <a:avLst/>
              </a:prstGeom>
              <a:solidFill>
                <a:srgbClr val="CAA55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8" name="직사각형 237">
                <a:extLst>
                  <a:ext uri="{FF2B5EF4-FFF2-40B4-BE49-F238E27FC236}">
                    <a16:creationId xmlns:a16="http://schemas.microsoft.com/office/drawing/2014/main" id="{CA296D29-C6C1-44AD-AABC-6659A08945D6}"/>
                  </a:ext>
                </a:extLst>
              </p:cNvPr>
              <p:cNvSpPr/>
              <p:nvPr/>
            </p:nvSpPr>
            <p:spPr>
              <a:xfrm>
                <a:off x="1121825" y="4671958"/>
                <a:ext cx="2526654" cy="409172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9" name="직사각형 238">
                <a:extLst>
                  <a:ext uri="{FF2B5EF4-FFF2-40B4-BE49-F238E27FC236}">
                    <a16:creationId xmlns:a16="http://schemas.microsoft.com/office/drawing/2014/main" id="{CA296D29-C6C1-44AD-AABC-6659A08945D6}"/>
                  </a:ext>
                </a:extLst>
              </p:cNvPr>
              <p:cNvSpPr/>
              <p:nvPr/>
            </p:nvSpPr>
            <p:spPr>
              <a:xfrm>
                <a:off x="1159496" y="4695919"/>
                <a:ext cx="363243" cy="337568"/>
              </a:xfrm>
              <a:prstGeom prst="rect">
                <a:avLst/>
              </a:prstGeom>
              <a:solidFill>
                <a:srgbClr val="CAA55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0" name="직사각형 239">
                <a:extLst>
                  <a:ext uri="{FF2B5EF4-FFF2-40B4-BE49-F238E27FC236}">
                    <a16:creationId xmlns:a16="http://schemas.microsoft.com/office/drawing/2014/main" id="{CA296D29-C6C1-44AD-AABC-6659A08945D6}"/>
                  </a:ext>
                </a:extLst>
              </p:cNvPr>
              <p:cNvSpPr/>
              <p:nvPr/>
            </p:nvSpPr>
            <p:spPr>
              <a:xfrm>
                <a:off x="1121825" y="5182003"/>
                <a:ext cx="2526654" cy="409172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1" name="직사각형 240">
                <a:extLst>
                  <a:ext uri="{FF2B5EF4-FFF2-40B4-BE49-F238E27FC236}">
                    <a16:creationId xmlns:a16="http://schemas.microsoft.com/office/drawing/2014/main" id="{CA296D29-C6C1-44AD-AABC-6659A08945D6}"/>
                  </a:ext>
                </a:extLst>
              </p:cNvPr>
              <p:cNvSpPr/>
              <p:nvPr/>
            </p:nvSpPr>
            <p:spPr>
              <a:xfrm>
                <a:off x="1159496" y="5205965"/>
                <a:ext cx="363243" cy="337568"/>
              </a:xfrm>
              <a:prstGeom prst="rect">
                <a:avLst/>
              </a:prstGeom>
              <a:solidFill>
                <a:srgbClr val="CAA55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42" name="그림 241"/>
              <p:cNvPicPr>
                <a:picLocks noChangeAspect="1"/>
              </p:cNvPicPr>
              <p:nvPr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68620" y="4193569"/>
                <a:ext cx="327579" cy="327579"/>
              </a:xfrm>
              <a:prstGeom prst="rect">
                <a:avLst/>
              </a:prstGeom>
            </p:spPr>
          </p:pic>
          <p:pic>
            <p:nvPicPr>
              <p:cNvPr id="243" name="그림 242"/>
              <p:cNvPicPr>
                <a:picLocks noChangeAspect="1"/>
              </p:cNvPicPr>
              <p:nvPr/>
            </p:nvPicPr>
            <p:blipFill>
              <a:blip r:embed="rId5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1168620" y="5210959"/>
                <a:ext cx="327579" cy="327579"/>
              </a:xfrm>
              <a:prstGeom prst="rect">
                <a:avLst/>
              </a:prstGeom>
            </p:spPr>
          </p:pic>
          <p:sp>
            <p:nvSpPr>
              <p:cNvPr id="244" name="TextBox 243">
                <a:extLst>
                  <a:ext uri="{FF2B5EF4-FFF2-40B4-BE49-F238E27FC236}">
                    <a16:creationId xmlns:a16="http://schemas.microsoft.com/office/drawing/2014/main" id="{033A6061-19D6-485C-B74F-34CEF19C3273}"/>
                  </a:ext>
                </a:extLst>
              </p:cNvPr>
              <p:cNvSpPr txBox="1"/>
              <p:nvPr/>
            </p:nvSpPr>
            <p:spPr>
              <a:xfrm>
                <a:off x="1503749" y="4165129"/>
                <a:ext cx="867251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700" b="1" dirty="0">
                    <a:solidFill>
                      <a:schemeClr val="accent2">
                        <a:lumMod val="50000"/>
                      </a:schemeClr>
                    </a:solidFill>
                    <a:latin typeface="+mj-ea"/>
                    <a:ea typeface="+mj-ea"/>
                  </a:rPr>
                  <a:t>2. </a:t>
                </a:r>
                <a:r>
                  <a:rPr lang="ko-KR" altLang="en-US" sz="700" b="1" dirty="0">
                    <a:solidFill>
                      <a:schemeClr val="accent2">
                        <a:lumMod val="50000"/>
                      </a:schemeClr>
                    </a:solidFill>
                    <a:latin typeface="+mj-ea"/>
                    <a:ea typeface="+mj-ea"/>
                  </a:rPr>
                  <a:t>황금 낫</a:t>
                </a:r>
              </a:p>
            </p:txBody>
          </p:sp>
          <p:sp>
            <p:nvSpPr>
              <p:cNvPr id="245" name="TextBox 244">
                <a:extLst>
                  <a:ext uri="{FF2B5EF4-FFF2-40B4-BE49-F238E27FC236}">
                    <a16:creationId xmlns:a16="http://schemas.microsoft.com/office/drawing/2014/main" id="{033A6061-19D6-485C-B74F-34CEF19C3273}"/>
                  </a:ext>
                </a:extLst>
              </p:cNvPr>
              <p:cNvSpPr txBox="1"/>
              <p:nvPr/>
            </p:nvSpPr>
            <p:spPr>
              <a:xfrm>
                <a:off x="1503749" y="4684781"/>
                <a:ext cx="1020460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700" b="1" dirty="0">
                    <a:solidFill>
                      <a:schemeClr val="accent2">
                        <a:lumMod val="50000"/>
                      </a:schemeClr>
                    </a:solidFill>
                    <a:latin typeface="+mj-ea"/>
                    <a:ea typeface="+mj-ea"/>
                  </a:rPr>
                  <a:t>3. </a:t>
                </a:r>
                <a:r>
                  <a:rPr lang="ko-KR" altLang="en-US" sz="700" b="1" dirty="0">
                    <a:solidFill>
                      <a:schemeClr val="accent2">
                        <a:lumMod val="50000"/>
                      </a:schemeClr>
                    </a:solidFill>
                    <a:latin typeface="+mj-ea"/>
                    <a:ea typeface="+mj-ea"/>
                  </a:rPr>
                  <a:t>말</a:t>
                </a:r>
              </a:p>
            </p:txBody>
          </p:sp>
          <p:sp>
            <p:nvSpPr>
              <p:cNvPr id="246" name="TextBox 245">
                <a:extLst>
                  <a:ext uri="{FF2B5EF4-FFF2-40B4-BE49-F238E27FC236}">
                    <a16:creationId xmlns:a16="http://schemas.microsoft.com/office/drawing/2014/main" id="{033A6061-19D6-485C-B74F-34CEF19C3273}"/>
                  </a:ext>
                </a:extLst>
              </p:cNvPr>
              <p:cNvSpPr txBox="1"/>
              <p:nvPr/>
            </p:nvSpPr>
            <p:spPr>
              <a:xfrm>
                <a:off x="1503749" y="5183472"/>
                <a:ext cx="867251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700" b="1" dirty="0">
                    <a:solidFill>
                      <a:schemeClr val="accent2">
                        <a:lumMod val="50000"/>
                      </a:schemeClr>
                    </a:solidFill>
                    <a:latin typeface="+mj-ea"/>
                    <a:ea typeface="+mj-ea"/>
                  </a:rPr>
                  <a:t>4. </a:t>
                </a:r>
                <a:r>
                  <a:rPr lang="ko-KR" altLang="en-US" sz="700" b="1" dirty="0">
                    <a:solidFill>
                      <a:schemeClr val="accent2">
                        <a:lumMod val="50000"/>
                      </a:schemeClr>
                    </a:solidFill>
                    <a:latin typeface="+mj-ea"/>
                    <a:ea typeface="+mj-ea"/>
                  </a:rPr>
                  <a:t>부적</a:t>
                </a:r>
              </a:p>
            </p:txBody>
          </p:sp>
          <p:sp>
            <p:nvSpPr>
              <p:cNvPr id="247" name="사각형: 둥근 모서리 124">
                <a:extLst>
                  <a:ext uri="{FF2B5EF4-FFF2-40B4-BE49-F238E27FC236}">
                    <a16:creationId xmlns:a16="http://schemas.microsoft.com/office/drawing/2014/main" id="{8A5D3130-B203-43B8-BCEF-01388F29AE4C}"/>
                  </a:ext>
                </a:extLst>
              </p:cNvPr>
              <p:cNvSpPr/>
              <p:nvPr/>
            </p:nvSpPr>
            <p:spPr>
              <a:xfrm>
                <a:off x="3112414" y="4198758"/>
                <a:ext cx="494556" cy="316853"/>
              </a:xfrm>
              <a:prstGeom prst="roundRect">
                <a:avLst>
                  <a:gd name="adj" fmla="val 15474"/>
                </a:avLst>
              </a:prstGeom>
              <a:solidFill>
                <a:srgbClr val="413F3F"/>
              </a:solidFill>
              <a:ln w="25400">
                <a:noFill/>
              </a:ln>
              <a:effectLst>
                <a:innerShdw blurRad="63500" dist="50800" dir="16200000">
                  <a:schemeClr val="accent2">
                    <a:lumMod val="20000"/>
                    <a:lumOff val="80000"/>
                    <a:alpha val="50000"/>
                  </a:schemeClr>
                </a:innerShdw>
              </a:effectLst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49" name="사각형: 둥근 모서리 124">
                <a:extLst>
                  <a:ext uri="{FF2B5EF4-FFF2-40B4-BE49-F238E27FC236}">
                    <a16:creationId xmlns:a16="http://schemas.microsoft.com/office/drawing/2014/main" id="{8A5D3130-B203-43B8-BCEF-01388F29AE4C}"/>
                  </a:ext>
                </a:extLst>
              </p:cNvPr>
              <p:cNvSpPr/>
              <p:nvPr/>
            </p:nvSpPr>
            <p:spPr>
              <a:xfrm>
                <a:off x="3112414" y="4713414"/>
                <a:ext cx="494556" cy="316853"/>
              </a:xfrm>
              <a:prstGeom prst="roundRect">
                <a:avLst>
                  <a:gd name="adj" fmla="val 15474"/>
                </a:avLst>
              </a:prstGeom>
              <a:solidFill>
                <a:srgbClr val="413F3F"/>
              </a:solidFill>
              <a:ln w="25400">
                <a:noFill/>
              </a:ln>
              <a:effectLst>
                <a:innerShdw blurRad="63500" dist="50800" dir="16200000">
                  <a:schemeClr val="accent2">
                    <a:lumMod val="20000"/>
                    <a:lumOff val="80000"/>
                    <a:alpha val="50000"/>
                  </a:schemeClr>
                </a:innerShdw>
              </a:effectLst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51" name="사각형: 둥근 모서리 124">
                <a:extLst>
                  <a:ext uri="{FF2B5EF4-FFF2-40B4-BE49-F238E27FC236}">
                    <a16:creationId xmlns:a16="http://schemas.microsoft.com/office/drawing/2014/main" id="{8A5D3130-B203-43B8-BCEF-01388F29AE4C}"/>
                  </a:ext>
                </a:extLst>
              </p:cNvPr>
              <p:cNvSpPr/>
              <p:nvPr/>
            </p:nvSpPr>
            <p:spPr>
              <a:xfrm>
                <a:off x="3112414" y="5226112"/>
                <a:ext cx="494556" cy="316853"/>
              </a:xfrm>
              <a:prstGeom prst="roundRect">
                <a:avLst>
                  <a:gd name="adj" fmla="val 15474"/>
                </a:avLst>
              </a:prstGeom>
              <a:solidFill>
                <a:srgbClr val="413F3F"/>
              </a:solidFill>
              <a:ln w="25400">
                <a:noFill/>
              </a:ln>
              <a:effectLst>
                <a:innerShdw blurRad="63500" dist="50800" dir="16200000">
                  <a:schemeClr val="accent2">
                    <a:lumMod val="20000"/>
                    <a:lumOff val="80000"/>
                    <a:alpha val="50000"/>
                  </a:schemeClr>
                </a:innerShdw>
              </a:effectLst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b="1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256" name="그림 255"/>
              <p:cNvPicPr>
                <a:picLocks noChangeAspect="1"/>
              </p:cNvPicPr>
              <p:nvPr/>
            </p:nvPicPr>
            <p:blipFill>
              <a:blip r:embed="rId6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85941" y="3859586"/>
                <a:ext cx="125383" cy="135318"/>
              </a:xfrm>
              <a:prstGeom prst="rect">
                <a:avLst/>
              </a:prstGeom>
            </p:spPr>
          </p:pic>
          <p:pic>
            <p:nvPicPr>
              <p:cNvPr id="257" name="그림 256"/>
              <p:cNvPicPr>
                <a:picLocks noChangeAspect="1"/>
              </p:cNvPicPr>
              <p:nvPr/>
            </p:nvPicPr>
            <p:blipFill>
              <a:blip r:embed="rId7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68620" y="4708073"/>
                <a:ext cx="327579" cy="306215"/>
              </a:xfrm>
              <a:prstGeom prst="rect">
                <a:avLst/>
              </a:prstGeom>
            </p:spPr>
          </p:pic>
          <p:sp>
            <p:nvSpPr>
              <p:cNvPr id="258" name="TextBox 257">
                <a:extLst>
                  <a:ext uri="{FF2B5EF4-FFF2-40B4-BE49-F238E27FC236}">
                    <a16:creationId xmlns:a16="http://schemas.microsoft.com/office/drawing/2014/main" id="{033A6061-19D6-485C-B74F-34CEF19C3273}"/>
                  </a:ext>
                </a:extLst>
              </p:cNvPr>
              <p:cNvSpPr txBox="1"/>
              <p:nvPr/>
            </p:nvSpPr>
            <p:spPr>
              <a:xfrm>
                <a:off x="1503748" y="3906981"/>
                <a:ext cx="1402283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700" b="1" dirty="0">
                    <a:latin typeface="+mj-ea"/>
                    <a:ea typeface="+mj-ea"/>
                  </a:rPr>
                  <a:t>퀘스트 골드 획득량 증가 </a:t>
                </a:r>
                <a:r>
                  <a:rPr lang="en-US" altLang="ko-KR" sz="700" b="1" dirty="0">
                    <a:latin typeface="+mj-ea"/>
                    <a:ea typeface="+mj-ea"/>
                  </a:rPr>
                  <a:t>25%</a:t>
                </a:r>
                <a:endParaRPr lang="ko-KR" altLang="en-US" sz="700" b="1" dirty="0">
                  <a:latin typeface="+mj-ea"/>
                  <a:ea typeface="+mj-ea"/>
                </a:endParaRPr>
              </a:p>
            </p:txBody>
          </p:sp>
          <p:sp>
            <p:nvSpPr>
              <p:cNvPr id="259" name="TextBox 258">
                <a:extLst>
                  <a:ext uri="{FF2B5EF4-FFF2-40B4-BE49-F238E27FC236}">
                    <a16:creationId xmlns:a16="http://schemas.microsoft.com/office/drawing/2014/main" id="{033A6061-19D6-485C-B74F-34CEF19C3273}"/>
                  </a:ext>
                </a:extLst>
              </p:cNvPr>
              <p:cNvSpPr txBox="1"/>
              <p:nvPr/>
            </p:nvSpPr>
            <p:spPr>
              <a:xfrm>
                <a:off x="1503749" y="4275833"/>
                <a:ext cx="867251" cy="1576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700" b="1" dirty="0">
                    <a:solidFill>
                      <a:schemeClr val="accent2">
                        <a:lumMod val="50000"/>
                      </a:schemeClr>
                    </a:solidFill>
                    <a:latin typeface="+mj-lt"/>
                    <a:ea typeface="PF스타더스트" panose="03050601020101020101" pitchFamily="66" charset="-127"/>
                  </a:rPr>
                  <a:t>Lv. 0 (MAX 100)</a:t>
                </a:r>
                <a:endParaRPr lang="ko-KR" altLang="en-US" sz="700" b="1" dirty="0">
                  <a:solidFill>
                    <a:schemeClr val="accent2">
                      <a:lumMod val="50000"/>
                    </a:schemeClr>
                  </a:solidFill>
                  <a:latin typeface="+mj-lt"/>
                  <a:ea typeface="PF스타더스트" panose="03050601020101020101" pitchFamily="66" charset="-127"/>
                </a:endParaRPr>
              </a:p>
            </p:txBody>
          </p:sp>
          <p:sp>
            <p:nvSpPr>
              <p:cNvPr id="260" name="TextBox 259">
                <a:extLst>
                  <a:ext uri="{FF2B5EF4-FFF2-40B4-BE49-F238E27FC236}">
                    <a16:creationId xmlns:a16="http://schemas.microsoft.com/office/drawing/2014/main" id="{033A6061-19D6-485C-B74F-34CEF19C3273}"/>
                  </a:ext>
                </a:extLst>
              </p:cNvPr>
              <p:cNvSpPr txBox="1"/>
              <p:nvPr/>
            </p:nvSpPr>
            <p:spPr>
              <a:xfrm>
                <a:off x="1503749" y="4784808"/>
                <a:ext cx="867251" cy="1576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700" b="1" dirty="0">
                    <a:solidFill>
                      <a:schemeClr val="accent2">
                        <a:lumMod val="50000"/>
                      </a:schemeClr>
                    </a:solidFill>
                    <a:latin typeface="+mj-lt"/>
                    <a:ea typeface="PF스타더스트" panose="03050601020101020101" pitchFamily="66" charset="-127"/>
                  </a:rPr>
                  <a:t>Lv. 0 (MAX 100)</a:t>
                </a:r>
                <a:endParaRPr lang="ko-KR" altLang="en-US" sz="700" b="1" dirty="0">
                  <a:solidFill>
                    <a:schemeClr val="accent2">
                      <a:lumMod val="50000"/>
                    </a:schemeClr>
                  </a:solidFill>
                  <a:latin typeface="+mj-lt"/>
                  <a:ea typeface="PF스타더스트" panose="03050601020101020101" pitchFamily="66" charset="-127"/>
                </a:endParaRPr>
              </a:p>
            </p:txBody>
          </p:sp>
          <p:sp>
            <p:nvSpPr>
              <p:cNvPr id="261" name="TextBox 260">
                <a:extLst>
                  <a:ext uri="{FF2B5EF4-FFF2-40B4-BE49-F238E27FC236}">
                    <a16:creationId xmlns:a16="http://schemas.microsoft.com/office/drawing/2014/main" id="{033A6061-19D6-485C-B74F-34CEF19C3273}"/>
                  </a:ext>
                </a:extLst>
              </p:cNvPr>
              <p:cNvSpPr txBox="1"/>
              <p:nvPr/>
            </p:nvSpPr>
            <p:spPr>
              <a:xfrm>
                <a:off x="1503749" y="5281852"/>
                <a:ext cx="867251" cy="1576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700" b="1" dirty="0">
                    <a:solidFill>
                      <a:schemeClr val="accent2">
                        <a:lumMod val="50000"/>
                      </a:schemeClr>
                    </a:solidFill>
                    <a:latin typeface="+mj-lt"/>
                    <a:ea typeface="PF스타더스트" panose="03050601020101020101" pitchFamily="66" charset="-127"/>
                  </a:rPr>
                  <a:t>Lv. 0 (MAX 100)</a:t>
                </a:r>
                <a:endParaRPr lang="ko-KR" altLang="en-US" sz="700" b="1" dirty="0">
                  <a:solidFill>
                    <a:schemeClr val="accent2">
                      <a:lumMod val="50000"/>
                    </a:schemeClr>
                  </a:solidFill>
                  <a:latin typeface="+mj-lt"/>
                  <a:ea typeface="PF스타더스트" panose="03050601020101020101" pitchFamily="66" charset="-127"/>
                </a:endParaRPr>
              </a:p>
            </p:txBody>
          </p:sp>
          <p:sp>
            <p:nvSpPr>
              <p:cNvPr id="265" name="TextBox 264">
                <a:extLst>
                  <a:ext uri="{FF2B5EF4-FFF2-40B4-BE49-F238E27FC236}">
                    <a16:creationId xmlns:a16="http://schemas.microsoft.com/office/drawing/2014/main" id="{033A6061-19D6-485C-B74F-34CEF19C3273}"/>
                  </a:ext>
                </a:extLst>
              </p:cNvPr>
              <p:cNvSpPr txBox="1"/>
              <p:nvPr/>
            </p:nvSpPr>
            <p:spPr>
              <a:xfrm>
                <a:off x="1503748" y="4401380"/>
                <a:ext cx="1402283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700" b="1" dirty="0">
                    <a:latin typeface="+mj-ea"/>
                    <a:ea typeface="+mj-ea"/>
                  </a:rPr>
                  <a:t>적 처치 획득 식량 증가 </a:t>
                </a:r>
                <a:r>
                  <a:rPr lang="en-US" altLang="ko-KR" sz="700" b="1" dirty="0">
                    <a:latin typeface="+mj-ea"/>
                    <a:ea typeface="+mj-ea"/>
                  </a:rPr>
                  <a:t>0%</a:t>
                </a:r>
                <a:endParaRPr lang="ko-KR" altLang="en-US" sz="700" b="1" dirty="0">
                  <a:latin typeface="+mj-ea"/>
                  <a:ea typeface="+mj-ea"/>
                </a:endParaRPr>
              </a:p>
            </p:txBody>
          </p:sp>
          <p:sp>
            <p:nvSpPr>
              <p:cNvPr id="266" name="TextBox 265">
                <a:extLst>
                  <a:ext uri="{FF2B5EF4-FFF2-40B4-BE49-F238E27FC236}">
                    <a16:creationId xmlns:a16="http://schemas.microsoft.com/office/drawing/2014/main" id="{033A6061-19D6-485C-B74F-34CEF19C3273}"/>
                  </a:ext>
                </a:extLst>
              </p:cNvPr>
              <p:cNvSpPr txBox="1"/>
              <p:nvPr/>
            </p:nvSpPr>
            <p:spPr>
              <a:xfrm>
                <a:off x="1503748" y="4904896"/>
                <a:ext cx="1402283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700" b="1" dirty="0">
                    <a:latin typeface="+mj-ea"/>
                    <a:ea typeface="+mj-ea"/>
                  </a:rPr>
                  <a:t>공격력 증가 </a:t>
                </a:r>
                <a:r>
                  <a:rPr lang="en-US" altLang="ko-KR" sz="700" b="1" dirty="0">
                    <a:latin typeface="+mj-ea"/>
                    <a:ea typeface="+mj-ea"/>
                  </a:rPr>
                  <a:t>0%</a:t>
                </a:r>
                <a:endParaRPr lang="ko-KR" altLang="en-US" sz="700" b="1" dirty="0">
                  <a:latin typeface="+mj-ea"/>
                  <a:ea typeface="+mj-ea"/>
                </a:endParaRPr>
              </a:p>
            </p:txBody>
          </p:sp>
          <p:sp>
            <p:nvSpPr>
              <p:cNvPr id="267" name="TextBox 266">
                <a:extLst>
                  <a:ext uri="{FF2B5EF4-FFF2-40B4-BE49-F238E27FC236}">
                    <a16:creationId xmlns:a16="http://schemas.microsoft.com/office/drawing/2014/main" id="{033A6061-19D6-485C-B74F-34CEF19C3273}"/>
                  </a:ext>
                </a:extLst>
              </p:cNvPr>
              <p:cNvSpPr txBox="1"/>
              <p:nvPr/>
            </p:nvSpPr>
            <p:spPr>
              <a:xfrm>
                <a:off x="1503748" y="5406020"/>
                <a:ext cx="1402283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700" b="1" dirty="0">
                    <a:latin typeface="+mj-ea"/>
                    <a:ea typeface="+mj-ea"/>
                  </a:rPr>
                  <a:t>치명타 확률 증가 </a:t>
                </a:r>
                <a:r>
                  <a:rPr lang="en-US" altLang="ko-KR" sz="700" b="1" dirty="0">
                    <a:latin typeface="+mj-ea"/>
                    <a:ea typeface="+mj-ea"/>
                  </a:rPr>
                  <a:t>0%</a:t>
                </a:r>
                <a:endParaRPr lang="ko-KR" altLang="en-US" sz="700" b="1" dirty="0">
                  <a:latin typeface="+mj-ea"/>
                  <a:ea typeface="+mj-ea"/>
                </a:endParaRPr>
              </a:p>
            </p:txBody>
          </p:sp>
          <p:sp>
            <p:nvSpPr>
              <p:cNvPr id="268" name="사각형: 둥근 모서리 26">
                <a:extLst>
                  <a:ext uri="{FF2B5EF4-FFF2-40B4-BE49-F238E27FC236}">
                    <a16:creationId xmlns:a16="http://schemas.microsoft.com/office/drawing/2014/main" id="{1E185F6A-C5C3-44A4-825F-53F0D3DDF22D}"/>
                  </a:ext>
                </a:extLst>
              </p:cNvPr>
              <p:cNvSpPr/>
              <p:nvPr/>
            </p:nvSpPr>
            <p:spPr>
              <a:xfrm>
                <a:off x="3169102" y="3404814"/>
                <a:ext cx="479377" cy="204043"/>
              </a:xfrm>
              <a:prstGeom prst="round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28575"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700" b="1" dirty="0">
                    <a:solidFill>
                      <a:schemeClr val="tx1"/>
                    </a:solidFill>
                  </a:rPr>
                  <a:t>스페셜</a:t>
                </a:r>
              </a:p>
            </p:txBody>
          </p:sp>
          <p:sp>
            <p:nvSpPr>
              <p:cNvPr id="269" name="사각형: 둥근 모서리 26">
                <a:extLst>
                  <a:ext uri="{FF2B5EF4-FFF2-40B4-BE49-F238E27FC236}">
                    <a16:creationId xmlns:a16="http://schemas.microsoft.com/office/drawing/2014/main" id="{1E185F6A-C5C3-44A4-825F-53F0D3DDF22D}"/>
                  </a:ext>
                </a:extLst>
              </p:cNvPr>
              <p:cNvSpPr/>
              <p:nvPr/>
            </p:nvSpPr>
            <p:spPr>
              <a:xfrm>
                <a:off x="2563060" y="3404814"/>
                <a:ext cx="479377" cy="204043"/>
              </a:xfrm>
              <a:prstGeom prst="round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28575">
                <a:noFill/>
              </a:ln>
              <a:scene3d>
                <a:camera prst="orthographicFront"/>
                <a:lightRig rig="threePt" dir="t"/>
              </a:scene3d>
              <a:sp3d>
                <a:bevelT prst="relaxedInse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700" b="1" dirty="0">
                    <a:solidFill>
                      <a:schemeClr val="tx1"/>
                    </a:solidFill>
                  </a:rPr>
                  <a:t>일반</a:t>
                </a:r>
              </a:p>
            </p:txBody>
          </p:sp>
          <p:sp>
            <p:nvSpPr>
              <p:cNvPr id="284" name="TextBox 283">
                <a:extLst>
                  <a:ext uri="{FF2B5EF4-FFF2-40B4-BE49-F238E27FC236}">
                    <a16:creationId xmlns:a16="http://schemas.microsoft.com/office/drawing/2014/main" id="{033A6061-19D6-485C-B74F-34CEF19C3273}"/>
                  </a:ext>
                </a:extLst>
              </p:cNvPr>
              <p:cNvSpPr txBox="1"/>
              <p:nvPr/>
            </p:nvSpPr>
            <p:spPr>
              <a:xfrm>
                <a:off x="3248634" y="4310763"/>
                <a:ext cx="383676" cy="1939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b="1" dirty="0">
                    <a:solidFill>
                      <a:srgbClr val="FFD80D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10</a:t>
                </a:r>
              </a:p>
            </p:txBody>
          </p:sp>
          <p:sp>
            <p:nvSpPr>
              <p:cNvPr id="285" name="TextBox 284">
                <a:extLst>
                  <a:ext uri="{FF2B5EF4-FFF2-40B4-BE49-F238E27FC236}">
                    <a16:creationId xmlns:a16="http://schemas.microsoft.com/office/drawing/2014/main" id="{033A6061-19D6-485C-B74F-34CEF19C3273}"/>
                  </a:ext>
                </a:extLst>
              </p:cNvPr>
              <p:cNvSpPr txBox="1"/>
              <p:nvPr/>
            </p:nvSpPr>
            <p:spPr>
              <a:xfrm>
                <a:off x="3101735" y="4197658"/>
                <a:ext cx="471030" cy="1697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8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+ 0%</a:t>
                </a:r>
              </a:p>
            </p:txBody>
          </p:sp>
          <p:pic>
            <p:nvPicPr>
              <p:cNvPr id="286" name="그림 285"/>
              <p:cNvPicPr>
                <a:picLocks noChangeAspect="1"/>
              </p:cNvPicPr>
              <p:nvPr/>
            </p:nvPicPr>
            <p:blipFill>
              <a:blip r:embed="rId6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85941" y="4348808"/>
                <a:ext cx="125383" cy="135318"/>
              </a:xfrm>
              <a:prstGeom prst="rect">
                <a:avLst/>
              </a:prstGeom>
            </p:spPr>
          </p:pic>
          <p:sp>
            <p:nvSpPr>
              <p:cNvPr id="287" name="TextBox 286">
                <a:extLst>
                  <a:ext uri="{FF2B5EF4-FFF2-40B4-BE49-F238E27FC236}">
                    <a16:creationId xmlns:a16="http://schemas.microsoft.com/office/drawing/2014/main" id="{033A6061-19D6-485C-B74F-34CEF19C3273}"/>
                  </a:ext>
                </a:extLst>
              </p:cNvPr>
              <p:cNvSpPr txBox="1"/>
              <p:nvPr/>
            </p:nvSpPr>
            <p:spPr>
              <a:xfrm>
                <a:off x="3248634" y="4829134"/>
                <a:ext cx="383676" cy="1939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b="1" dirty="0">
                    <a:solidFill>
                      <a:srgbClr val="FFD80D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10</a:t>
                </a:r>
              </a:p>
            </p:txBody>
          </p:sp>
          <p:sp>
            <p:nvSpPr>
              <p:cNvPr id="288" name="TextBox 287">
                <a:extLst>
                  <a:ext uri="{FF2B5EF4-FFF2-40B4-BE49-F238E27FC236}">
                    <a16:creationId xmlns:a16="http://schemas.microsoft.com/office/drawing/2014/main" id="{033A6061-19D6-485C-B74F-34CEF19C3273}"/>
                  </a:ext>
                </a:extLst>
              </p:cNvPr>
              <p:cNvSpPr txBox="1"/>
              <p:nvPr/>
            </p:nvSpPr>
            <p:spPr>
              <a:xfrm>
                <a:off x="3101735" y="4716029"/>
                <a:ext cx="471030" cy="1697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8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+ 0%</a:t>
                </a:r>
              </a:p>
            </p:txBody>
          </p:sp>
          <p:pic>
            <p:nvPicPr>
              <p:cNvPr id="289" name="그림 288"/>
              <p:cNvPicPr>
                <a:picLocks noChangeAspect="1"/>
              </p:cNvPicPr>
              <p:nvPr/>
            </p:nvPicPr>
            <p:blipFill>
              <a:blip r:embed="rId6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85941" y="4867179"/>
                <a:ext cx="125383" cy="135318"/>
              </a:xfrm>
              <a:prstGeom prst="rect">
                <a:avLst/>
              </a:prstGeom>
            </p:spPr>
          </p:pic>
          <p:sp>
            <p:nvSpPr>
              <p:cNvPr id="290" name="TextBox 289">
                <a:extLst>
                  <a:ext uri="{FF2B5EF4-FFF2-40B4-BE49-F238E27FC236}">
                    <a16:creationId xmlns:a16="http://schemas.microsoft.com/office/drawing/2014/main" id="{033A6061-19D6-485C-B74F-34CEF19C3273}"/>
                  </a:ext>
                </a:extLst>
              </p:cNvPr>
              <p:cNvSpPr txBox="1"/>
              <p:nvPr/>
            </p:nvSpPr>
            <p:spPr>
              <a:xfrm>
                <a:off x="3248634" y="5343679"/>
                <a:ext cx="383676" cy="1939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b="1" dirty="0">
                    <a:solidFill>
                      <a:srgbClr val="FFD80D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10</a:t>
                </a:r>
              </a:p>
            </p:txBody>
          </p:sp>
          <p:sp>
            <p:nvSpPr>
              <p:cNvPr id="291" name="TextBox 290">
                <a:extLst>
                  <a:ext uri="{FF2B5EF4-FFF2-40B4-BE49-F238E27FC236}">
                    <a16:creationId xmlns:a16="http://schemas.microsoft.com/office/drawing/2014/main" id="{033A6061-19D6-485C-B74F-34CEF19C3273}"/>
                  </a:ext>
                </a:extLst>
              </p:cNvPr>
              <p:cNvSpPr txBox="1"/>
              <p:nvPr/>
            </p:nvSpPr>
            <p:spPr>
              <a:xfrm>
                <a:off x="3101735" y="5230574"/>
                <a:ext cx="471030" cy="1697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8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+ 0%</a:t>
                </a:r>
              </a:p>
            </p:txBody>
          </p:sp>
          <p:pic>
            <p:nvPicPr>
              <p:cNvPr id="292" name="그림 291"/>
              <p:cNvPicPr>
                <a:picLocks noChangeAspect="1"/>
              </p:cNvPicPr>
              <p:nvPr/>
            </p:nvPicPr>
            <p:blipFill>
              <a:blip r:embed="rId6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85941" y="5381724"/>
                <a:ext cx="125383" cy="135318"/>
              </a:xfrm>
              <a:prstGeom prst="rect">
                <a:avLst/>
              </a:prstGeom>
            </p:spPr>
          </p:pic>
        </p:grp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75865A3A-346F-4F15-A584-7339BE2DFAFF}"/>
              </a:ext>
            </a:extLst>
          </p:cNvPr>
          <p:cNvSpPr txBox="1"/>
          <p:nvPr/>
        </p:nvSpPr>
        <p:spPr>
          <a:xfrm>
            <a:off x="375342" y="241489"/>
            <a:ext cx="51203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b="1" dirty="0"/>
              <a:t>화면 기획 </a:t>
            </a:r>
            <a:r>
              <a:rPr lang="en-US" altLang="ko-KR" sz="3200" b="1" dirty="0"/>
              <a:t>– </a:t>
            </a:r>
            <a:r>
              <a:rPr lang="ko-KR" altLang="en-US" sz="3200" b="1" dirty="0"/>
              <a:t>보물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1B1B7EB-3717-4F14-9062-0FD093CD82FB}"/>
              </a:ext>
            </a:extLst>
          </p:cNvPr>
          <p:cNvSpPr/>
          <p:nvPr/>
        </p:nvSpPr>
        <p:spPr>
          <a:xfrm>
            <a:off x="-385590" y="241489"/>
            <a:ext cx="5541484" cy="584775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6445D33-E34A-4230-B6E1-7E05BFC662A0}"/>
              </a:ext>
            </a:extLst>
          </p:cNvPr>
          <p:cNvCxnSpPr>
            <a:cxnSpLocks/>
          </p:cNvCxnSpPr>
          <p:nvPr/>
        </p:nvCxnSpPr>
        <p:spPr>
          <a:xfrm>
            <a:off x="8643668" y="0"/>
            <a:ext cx="0" cy="6858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8BA9724-64EF-42A1-9293-E353270C338A}"/>
              </a:ext>
            </a:extLst>
          </p:cNvPr>
          <p:cNvSpPr/>
          <p:nvPr/>
        </p:nvSpPr>
        <p:spPr>
          <a:xfrm>
            <a:off x="8643668" y="0"/>
            <a:ext cx="3548330" cy="8262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Description</a:t>
            </a:r>
            <a:endParaRPr lang="ko-KR" altLang="en-US" sz="24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0983D13-0C11-4764-9D72-290E0003AF87}"/>
              </a:ext>
            </a:extLst>
          </p:cNvPr>
          <p:cNvSpPr txBox="1"/>
          <p:nvPr/>
        </p:nvSpPr>
        <p:spPr>
          <a:xfrm>
            <a:off x="8643668" y="1011511"/>
            <a:ext cx="3677610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1) </a:t>
            </a:r>
            <a:r>
              <a:rPr lang="ko-KR" altLang="en-US" sz="1400" dirty="0"/>
              <a:t>보물 이름 표시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2) </a:t>
            </a:r>
            <a:r>
              <a:rPr lang="ko-KR" altLang="en-US" sz="1400" dirty="0"/>
              <a:t>보물의 현재 레벨 표시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3) </a:t>
            </a:r>
            <a:r>
              <a:rPr lang="ko-KR" altLang="en-US" sz="1400" dirty="0"/>
              <a:t>보물의 효과를 표시</a:t>
            </a:r>
            <a:endParaRPr lang="en-US" altLang="ko-KR" sz="1400" dirty="0"/>
          </a:p>
          <a:p>
            <a:r>
              <a:rPr lang="en-US" altLang="ko-KR" sz="1400" dirty="0"/>
              <a:t>    ex) Lv. 1 </a:t>
            </a:r>
            <a:r>
              <a:rPr lang="ko-KR" altLang="en-US" sz="1400" dirty="0"/>
              <a:t>당 </a:t>
            </a:r>
            <a:r>
              <a:rPr lang="en-US" altLang="ko-KR" sz="1400" dirty="0"/>
              <a:t>5% </a:t>
            </a:r>
            <a:r>
              <a:rPr lang="ko-KR" altLang="en-US" sz="1400" dirty="0"/>
              <a:t>증가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4) </a:t>
            </a:r>
            <a:r>
              <a:rPr lang="ko-KR" altLang="en-US" sz="1400" dirty="0"/>
              <a:t>보물을 사기 위해서 일정 수의 지식을</a:t>
            </a:r>
            <a:endParaRPr lang="en-US" altLang="ko-KR" sz="1400" dirty="0"/>
          </a:p>
          <a:p>
            <a:r>
              <a:rPr lang="en-US" altLang="ko-KR" sz="1400" dirty="0"/>
              <a:t>   </a:t>
            </a:r>
            <a:r>
              <a:rPr lang="ko-KR" altLang="en-US" sz="1400" dirty="0"/>
              <a:t>사용 시 보물이 열리게 된다</a:t>
            </a:r>
            <a:r>
              <a:rPr lang="en-US" altLang="ko-KR" sz="1400" dirty="0"/>
              <a:t>.</a:t>
            </a:r>
          </a:p>
          <a:p>
            <a:r>
              <a:rPr lang="en-US" altLang="ko-KR" sz="1400" dirty="0"/>
              <a:t>  - </a:t>
            </a:r>
            <a:r>
              <a:rPr lang="ko-KR" altLang="en-US" sz="1400" dirty="0"/>
              <a:t>보스 격파 시 지식 획득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5) </a:t>
            </a:r>
            <a:r>
              <a:rPr lang="ko-KR" altLang="en-US" sz="1400" dirty="0"/>
              <a:t>일반 버튼 터치 시</a:t>
            </a:r>
            <a:r>
              <a:rPr lang="en-US" altLang="ko-KR" sz="1400" dirty="0"/>
              <a:t>, </a:t>
            </a:r>
            <a:r>
              <a:rPr lang="ko-KR" altLang="en-US" sz="1400" dirty="0"/>
              <a:t>이동</a:t>
            </a:r>
            <a:endParaRPr lang="en-US" altLang="ko-KR" sz="1400" dirty="0"/>
          </a:p>
          <a:p>
            <a:r>
              <a:rPr lang="en-US" altLang="ko-KR" sz="1400" dirty="0"/>
              <a:t>  - </a:t>
            </a:r>
            <a:r>
              <a:rPr lang="ko-KR" altLang="en-US" sz="1400" dirty="0"/>
              <a:t>지식을 소비하여 레벨업이 가능</a:t>
            </a:r>
            <a:r>
              <a:rPr lang="en-US" altLang="ko-KR" sz="1400" dirty="0"/>
              <a:t> </a:t>
            </a:r>
          </a:p>
          <a:p>
            <a:endParaRPr lang="en-US" altLang="ko-KR" sz="1400" dirty="0"/>
          </a:p>
          <a:p>
            <a:r>
              <a:rPr lang="en-US" altLang="ko-KR" sz="1400" dirty="0"/>
              <a:t>6) </a:t>
            </a:r>
            <a:r>
              <a:rPr lang="ko-KR" altLang="en-US" sz="1400" dirty="0" err="1"/>
              <a:t>스폐셜</a:t>
            </a:r>
            <a:r>
              <a:rPr lang="ko-KR" altLang="en-US" sz="1400" dirty="0"/>
              <a:t> 버튼 터치 시</a:t>
            </a:r>
            <a:r>
              <a:rPr lang="en-US" altLang="ko-KR" sz="1400" dirty="0"/>
              <a:t>, </a:t>
            </a:r>
            <a:r>
              <a:rPr lang="ko-KR" altLang="en-US" sz="1400" dirty="0"/>
              <a:t>이동</a:t>
            </a:r>
            <a:endParaRPr lang="en-US" altLang="ko-KR" sz="1400" dirty="0"/>
          </a:p>
          <a:p>
            <a:r>
              <a:rPr lang="en-US" altLang="ko-KR" sz="1400" dirty="0"/>
              <a:t>  - </a:t>
            </a:r>
            <a:r>
              <a:rPr lang="ko-KR" altLang="en-US" sz="1400" dirty="0"/>
              <a:t>금</a:t>
            </a:r>
            <a:r>
              <a:rPr lang="en-US" altLang="ko-KR" sz="1400" dirty="0"/>
              <a:t>(</a:t>
            </a:r>
            <a:r>
              <a:rPr lang="ko-KR" altLang="en-US" sz="1400" dirty="0"/>
              <a:t>유료 재화</a:t>
            </a:r>
            <a:r>
              <a:rPr lang="en-US" altLang="ko-KR" sz="1400" dirty="0"/>
              <a:t>)</a:t>
            </a:r>
            <a:r>
              <a:rPr lang="ko-KR" altLang="en-US" sz="1400" dirty="0"/>
              <a:t>를 소비하여 레벨업이 가능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7) </a:t>
            </a:r>
            <a:r>
              <a:rPr lang="ko-KR" altLang="en-US" sz="1400" dirty="0">
                <a:solidFill>
                  <a:srgbClr val="FF0000"/>
                </a:solidFill>
              </a:rPr>
              <a:t>▶ 데이터베이스 추후 예정</a:t>
            </a:r>
            <a:endParaRPr lang="en-US" altLang="ko-KR" sz="1400" dirty="0"/>
          </a:p>
          <a:p>
            <a:r>
              <a:rPr lang="en-US" altLang="ko-KR" sz="1400" dirty="0"/>
              <a:t>.</a:t>
            </a:r>
          </a:p>
          <a:p>
            <a:endParaRPr lang="en-US" altLang="ko-KR" sz="1400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FE11ADB-00EB-4B8B-914A-1642540DC8F4}"/>
              </a:ext>
            </a:extLst>
          </p:cNvPr>
          <p:cNvSpPr/>
          <p:nvPr/>
        </p:nvSpPr>
        <p:spPr>
          <a:xfrm>
            <a:off x="855291" y="1067927"/>
            <a:ext cx="3027281" cy="53471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71BCC68-5793-40DF-842C-786ECD1D9962}"/>
              </a:ext>
            </a:extLst>
          </p:cNvPr>
          <p:cNvSpPr/>
          <p:nvPr/>
        </p:nvSpPr>
        <p:spPr>
          <a:xfrm>
            <a:off x="857198" y="1065521"/>
            <a:ext cx="3027281" cy="53471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46"/>
          <a:stretch/>
        </p:blipFill>
        <p:spPr>
          <a:xfrm>
            <a:off x="859181" y="1062880"/>
            <a:ext cx="3030104" cy="2320958"/>
          </a:xfrm>
          <a:prstGeom prst="rect">
            <a:avLst/>
          </a:prstGeom>
        </p:spPr>
      </p:pic>
      <p:pic>
        <p:nvPicPr>
          <p:cNvPr id="34" name="그림 33" descr="거울, 옅은이(가) 표시된 사진&#10;&#10;자동 생성된 설명">
            <a:extLst>
              <a:ext uri="{FF2B5EF4-FFF2-40B4-BE49-F238E27FC236}">
                <a16:creationId xmlns:a16="http://schemas.microsoft.com/office/drawing/2014/main" id="{0C00207E-1E1F-4EEC-A7AA-7F80D6B00D53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0800" y="1112640"/>
            <a:ext cx="210185" cy="208888"/>
          </a:xfrm>
          <a:prstGeom prst="rect">
            <a:avLst/>
          </a:prstGeom>
          <a:ln>
            <a:noFill/>
          </a:ln>
        </p:spPr>
      </p:pic>
      <p:pic>
        <p:nvPicPr>
          <p:cNvPr id="35" name="그림 34" descr="테이블이(가) 표시된 사진&#10;&#10;자동 생성된 설명">
            <a:extLst>
              <a:ext uri="{FF2B5EF4-FFF2-40B4-BE49-F238E27FC236}">
                <a16:creationId xmlns:a16="http://schemas.microsoft.com/office/drawing/2014/main" id="{52A61F37-F529-4FF3-A090-BFFF1F9CCCC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7465" y="1081212"/>
            <a:ext cx="1291819" cy="323052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BAEFC3B1-DAD6-40AB-8D7B-BF5DDBF6BEEF}"/>
              </a:ext>
            </a:extLst>
          </p:cNvPr>
          <p:cNvSpPr txBox="1"/>
          <p:nvPr/>
        </p:nvSpPr>
        <p:spPr>
          <a:xfrm>
            <a:off x="1966351" y="1121804"/>
            <a:ext cx="9396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/>
              <a:t>황건적의 난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CE348F9-FC24-496C-98C7-10F7C59CD0D4}"/>
              </a:ext>
            </a:extLst>
          </p:cNvPr>
          <p:cNvSpPr txBox="1"/>
          <p:nvPr/>
        </p:nvSpPr>
        <p:spPr>
          <a:xfrm>
            <a:off x="2157198" y="1337072"/>
            <a:ext cx="56143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</a:rPr>
              <a:t>10 M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38" name="그림 37" descr="건물, 어두운, 거리, 키큰이(가) 표시된 사진&#10;&#10;자동 생성된 설명">
            <a:extLst>
              <a:ext uri="{FF2B5EF4-FFF2-40B4-BE49-F238E27FC236}">
                <a16:creationId xmlns:a16="http://schemas.microsoft.com/office/drawing/2014/main" id="{BFBDDCA3-69D7-44E2-BFEE-E633AF3AF1B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285576" y="1918815"/>
            <a:ext cx="1291820" cy="1322528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F5E5E1CE-E57E-4A58-9151-D0212DA06E0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824" y="2006750"/>
            <a:ext cx="1412349" cy="1412349"/>
          </a:xfrm>
          <a:prstGeom prst="rect">
            <a:avLst/>
          </a:prstGeom>
        </p:spPr>
      </p:pic>
      <p:sp>
        <p:nvSpPr>
          <p:cNvPr id="40" name="사각형: 둥근 모서리 112">
            <a:extLst>
              <a:ext uri="{FF2B5EF4-FFF2-40B4-BE49-F238E27FC236}">
                <a16:creationId xmlns:a16="http://schemas.microsoft.com/office/drawing/2014/main" id="{7488B364-DD36-4980-8138-D944FB5C2A28}"/>
              </a:ext>
            </a:extLst>
          </p:cNvPr>
          <p:cNvSpPr/>
          <p:nvPr/>
        </p:nvSpPr>
        <p:spPr>
          <a:xfrm>
            <a:off x="1515292" y="3081510"/>
            <a:ext cx="757737" cy="16764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</a:rPr>
              <a:t>주인공</a:t>
            </a:r>
          </a:p>
        </p:txBody>
      </p:sp>
      <p:sp>
        <p:nvSpPr>
          <p:cNvPr id="42" name="사각형: 둥근 모서리 149">
            <a:extLst>
              <a:ext uri="{FF2B5EF4-FFF2-40B4-BE49-F238E27FC236}">
                <a16:creationId xmlns:a16="http://schemas.microsoft.com/office/drawing/2014/main" id="{831CD9F1-9B8A-4FD7-B25A-FC5349E0925F}"/>
              </a:ext>
            </a:extLst>
          </p:cNvPr>
          <p:cNvSpPr/>
          <p:nvPr/>
        </p:nvSpPr>
        <p:spPr>
          <a:xfrm>
            <a:off x="1568161" y="5868906"/>
            <a:ext cx="475883" cy="462207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19050">
            <a:solidFill>
              <a:schemeClr val="tx1"/>
            </a:solidFill>
          </a:ln>
          <a:effectLst>
            <a:innerShdw blurRad="63500" dist="50800" dir="54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  <a:bevelB w="254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사각형: 둥근 모서리 150">
            <a:extLst>
              <a:ext uri="{FF2B5EF4-FFF2-40B4-BE49-F238E27FC236}">
                <a16:creationId xmlns:a16="http://schemas.microsoft.com/office/drawing/2014/main" id="{58D9BD31-3500-4EAA-85BE-CAA4EDAE4C08}"/>
              </a:ext>
            </a:extLst>
          </p:cNvPr>
          <p:cNvSpPr/>
          <p:nvPr/>
        </p:nvSpPr>
        <p:spPr>
          <a:xfrm>
            <a:off x="2151849" y="5868906"/>
            <a:ext cx="475883" cy="462207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19050">
            <a:solidFill>
              <a:schemeClr val="tx1"/>
            </a:solidFill>
          </a:ln>
          <a:effectLst>
            <a:innerShdw blurRad="63500" dist="50800" dir="54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  <a:bevelB w="254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사각형: 둥근 모서리 151">
            <a:extLst>
              <a:ext uri="{FF2B5EF4-FFF2-40B4-BE49-F238E27FC236}">
                <a16:creationId xmlns:a16="http://schemas.microsoft.com/office/drawing/2014/main" id="{0A3784DD-D765-4AE1-9B0F-EE9A42DC480F}"/>
              </a:ext>
            </a:extLst>
          </p:cNvPr>
          <p:cNvSpPr/>
          <p:nvPr/>
        </p:nvSpPr>
        <p:spPr>
          <a:xfrm>
            <a:off x="2733713" y="5866516"/>
            <a:ext cx="475883" cy="462207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19050">
            <a:solidFill>
              <a:schemeClr val="tx1"/>
            </a:solidFill>
          </a:ln>
          <a:effectLst>
            <a:innerShdw blurRad="63500" dist="50800" dir="54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  <a:bevelB w="254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사각형: 둥근 모서리 152">
            <a:extLst>
              <a:ext uri="{FF2B5EF4-FFF2-40B4-BE49-F238E27FC236}">
                <a16:creationId xmlns:a16="http://schemas.microsoft.com/office/drawing/2014/main" id="{CA060C78-A4FD-43CF-A19B-2260B5416D53}"/>
              </a:ext>
            </a:extLst>
          </p:cNvPr>
          <p:cNvSpPr/>
          <p:nvPr/>
        </p:nvSpPr>
        <p:spPr>
          <a:xfrm>
            <a:off x="3307958" y="5866516"/>
            <a:ext cx="475883" cy="462207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19050">
            <a:solidFill>
              <a:schemeClr val="tx1"/>
            </a:solidFill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6" name="그룹 45"/>
          <p:cNvGrpSpPr/>
          <p:nvPr/>
        </p:nvGrpSpPr>
        <p:grpSpPr>
          <a:xfrm>
            <a:off x="905763" y="1668084"/>
            <a:ext cx="653492" cy="243288"/>
            <a:chOff x="910551" y="1668117"/>
            <a:chExt cx="653492" cy="243288"/>
          </a:xfrm>
        </p:grpSpPr>
        <p:sp>
          <p:nvSpPr>
            <p:cNvPr id="47" name="사각형: 둥근 모서리 105">
              <a:extLst>
                <a:ext uri="{FF2B5EF4-FFF2-40B4-BE49-F238E27FC236}">
                  <a16:creationId xmlns:a16="http://schemas.microsoft.com/office/drawing/2014/main" id="{6A29D239-0BC6-41B5-84EA-BA1A112D25C4}"/>
                </a:ext>
              </a:extLst>
            </p:cNvPr>
            <p:cNvSpPr/>
            <p:nvPr/>
          </p:nvSpPr>
          <p:spPr>
            <a:xfrm>
              <a:off x="1112780" y="1698478"/>
              <a:ext cx="451263" cy="182565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사각형: 둥근 모서리 106">
              <a:extLst>
                <a:ext uri="{FF2B5EF4-FFF2-40B4-BE49-F238E27FC236}">
                  <a16:creationId xmlns:a16="http://schemas.microsoft.com/office/drawing/2014/main" id="{63323AFE-63B7-4E75-9E4E-1CBD4D5EEC9F}"/>
                </a:ext>
              </a:extLst>
            </p:cNvPr>
            <p:cNvSpPr/>
            <p:nvPr/>
          </p:nvSpPr>
          <p:spPr>
            <a:xfrm>
              <a:off x="910551" y="1668117"/>
              <a:ext cx="265324" cy="243288"/>
            </a:xfrm>
            <a:prstGeom prst="roundRect">
              <a:avLst/>
            </a:prstGeom>
            <a:solidFill>
              <a:srgbClr val="F1914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9" name="그림 48">
              <a:extLst>
                <a:ext uri="{FF2B5EF4-FFF2-40B4-BE49-F238E27FC236}">
                  <a16:creationId xmlns:a16="http://schemas.microsoft.com/office/drawing/2014/main" id="{C19E875A-F46C-4788-A574-2A3EE995CFE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1011" y="1688172"/>
              <a:ext cx="203175" cy="203175"/>
            </a:xfrm>
            <a:prstGeom prst="rect">
              <a:avLst/>
            </a:prstGeom>
          </p:spPr>
        </p:pic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B10B0015-6E45-49A7-A025-AED482E40757}"/>
                </a:ext>
              </a:extLst>
            </p:cNvPr>
            <p:cNvSpPr txBox="1"/>
            <p:nvPr/>
          </p:nvSpPr>
          <p:spPr>
            <a:xfrm>
              <a:off x="1097762" y="1673337"/>
              <a:ext cx="41031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120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1" name="그룹 50"/>
          <p:cNvGrpSpPr/>
          <p:nvPr/>
        </p:nvGrpSpPr>
        <p:grpSpPr>
          <a:xfrm>
            <a:off x="905763" y="1106660"/>
            <a:ext cx="662433" cy="243288"/>
            <a:chOff x="1079239" y="1303779"/>
            <a:chExt cx="662433" cy="243288"/>
          </a:xfrm>
        </p:grpSpPr>
        <p:sp>
          <p:nvSpPr>
            <p:cNvPr id="52" name="사각형: 둥근 모서리 101">
              <a:extLst>
                <a:ext uri="{FF2B5EF4-FFF2-40B4-BE49-F238E27FC236}">
                  <a16:creationId xmlns:a16="http://schemas.microsoft.com/office/drawing/2014/main" id="{09AD7FCB-A90D-40EF-8848-EFB4AAD11D1E}"/>
                </a:ext>
              </a:extLst>
            </p:cNvPr>
            <p:cNvSpPr/>
            <p:nvPr/>
          </p:nvSpPr>
          <p:spPr>
            <a:xfrm>
              <a:off x="1285096" y="1334139"/>
              <a:ext cx="456576" cy="182565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사각형: 둥근 모서리 102">
              <a:extLst>
                <a:ext uri="{FF2B5EF4-FFF2-40B4-BE49-F238E27FC236}">
                  <a16:creationId xmlns:a16="http://schemas.microsoft.com/office/drawing/2014/main" id="{1EFD2A3F-8BFC-4E3B-B985-588EFBDC20DE}"/>
                </a:ext>
              </a:extLst>
            </p:cNvPr>
            <p:cNvSpPr/>
            <p:nvPr/>
          </p:nvSpPr>
          <p:spPr>
            <a:xfrm>
              <a:off x="1079239" y="1303779"/>
              <a:ext cx="265324" cy="243288"/>
            </a:xfrm>
            <a:prstGeom prst="roundRect">
              <a:avLst/>
            </a:prstGeom>
            <a:solidFill>
              <a:srgbClr val="F1914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1289760" y="1313381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120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6" name="그룹 55"/>
          <p:cNvGrpSpPr/>
          <p:nvPr/>
        </p:nvGrpSpPr>
        <p:grpSpPr>
          <a:xfrm>
            <a:off x="906367" y="1385945"/>
            <a:ext cx="660619" cy="244079"/>
            <a:chOff x="1796919" y="1303779"/>
            <a:chExt cx="660619" cy="244079"/>
          </a:xfrm>
        </p:grpSpPr>
        <p:sp>
          <p:nvSpPr>
            <p:cNvPr id="57" name="사각형: 둥근 모서리 103">
              <a:extLst>
                <a:ext uri="{FF2B5EF4-FFF2-40B4-BE49-F238E27FC236}">
                  <a16:creationId xmlns:a16="http://schemas.microsoft.com/office/drawing/2014/main" id="{801E6C6E-D161-431B-8E61-6C4252E944AC}"/>
                </a:ext>
              </a:extLst>
            </p:cNvPr>
            <p:cNvSpPr/>
            <p:nvPr/>
          </p:nvSpPr>
          <p:spPr>
            <a:xfrm>
              <a:off x="2000962" y="1342167"/>
              <a:ext cx="456576" cy="182565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사각형: 둥근 모서리 104">
              <a:extLst>
                <a:ext uri="{FF2B5EF4-FFF2-40B4-BE49-F238E27FC236}">
                  <a16:creationId xmlns:a16="http://schemas.microsoft.com/office/drawing/2014/main" id="{7CC05F09-A911-4380-BF2F-79E1E5AD146B}"/>
                </a:ext>
              </a:extLst>
            </p:cNvPr>
            <p:cNvSpPr/>
            <p:nvPr/>
          </p:nvSpPr>
          <p:spPr>
            <a:xfrm>
              <a:off x="1796919" y="1303779"/>
              <a:ext cx="265324" cy="243288"/>
            </a:xfrm>
            <a:prstGeom prst="roundRect">
              <a:avLst/>
            </a:prstGeom>
            <a:solidFill>
              <a:srgbClr val="F1914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B0AF414B-AB46-4F97-859C-6B3F8DDF4DE9}"/>
                </a:ext>
              </a:extLst>
            </p:cNvPr>
            <p:cNvSpPr txBox="1"/>
            <p:nvPr/>
          </p:nvSpPr>
          <p:spPr>
            <a:xfrm>
              <a:off x="1984934" y="1317026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120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4C5EDC40-F690-4619-9EA8-3C46E89F11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37162" y="1330623"/>
              <a:ext cx="183629" cy="198180"/>
            </a:xfrm>
            <a:prstGeom prst="rect">
              <a:avLst/>
            </a:prstGeom>
          </p:spPr>
        </p:pic>
      </p:grpSp>
      <p:pic>
        <p:nvPicPr>
          <p:cNvPr id="110" name="그림 109"/>
          <p:cNvPicPr>
            <a:picLocks noChangeAspect="1"/>
          </p:cNvPicPr>
          <p:nvPr/>
        </p:nvPicPr>
        <p:blipFill>
          <a:blip r:embed="rId15" cstate="hqprint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224" y="5859387"/>
            <a:ext cx="444453" cy="476464"/>
          </a:xfrm>
          <a:prstGeom prst="rect">
            <a:avLst/>
          </a:prstGeom>
        </p:spPr>
      </p:pic>
      <p:pic>
        <p:nvPicPr>
          <p:cNvPr id="111" name="그림 110"/>
          <p:cNvPicPr>
            <a:picLocks noChangeAspect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7612" y="5859387"/>
            <a:ext cx="465978" cy="476464"/>
          </a:xfrm>
          <a:prstGeom prst="rect">
            <a:avLst/>
          </a:prstGeom>
          <a:noFill/>
        </p:spPr>
      </p:pic>
      <p:pic>
        <p:nvPicPr>
          <p:cNvPr id="112" name="그림 111"/>
          <p:cNvPicPr>
            <a:picLocks noChangeAspect="1"/>
          </p:cNvPicPr>
          <p:nvPr/>
        </p:nvPicPr>
        <p:blipFill>
          <a:blip r:embed="rId18" cstate="hqprint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9291" y="5859387"/>
            <a:ext cx="424726" cy="476464"/>
          </a:xfrm>
          <a:prstGeom prst="rect">
            <a:avLst/>
          </a:prstGeom>
          <a:noFill/>
        </p:spPr>
      </p:pic>
      <p:pic>
        <p:nvPicPr>
          <p:cNvPr id="113" name="그림 112"/>
          <p:cNvPicPr>
            <a:picLocks noChangeAspect="1"/>
          </p:cNvPicPr>
          <p:nvPr/>
        </p:nvPicPr>
        <p:blipFill>
          <a:blip r:embed="rId20" cstate="hqprint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2974" y="5859387"/>
            <a:ext cx="445850" cy="476464"/>
          </a:xfrm>
          <a:prstGeom prst="rect">
            <a:avLst/>
          </a:prstGeom>
          <a:noFill/>
        </p:spPr>
      </p:pic>
      <p:sp>
        <p:nvSpPr>
          <p:cNvPr id="114" name="사각형: 둥근 모서리 149">
            <a:extLst>
              <a:ext uri="{FF2B5EF4-FFF2-40B4-BE49-F238E27FC236}">
                <a16:creationId xmlns:a16="http://schemas.microsoft.com/office/drawing/2014/main" id="{831CD9F1-9B8A-4FD7-B25A-FC5349E0925F}"/>
              </a:ext>
            </a:extLst>
          </p:cNvPr>
          <p:cNvSpPr/>
          <p:nvPr/>
        </p:nvSpPr>
        <p:spPr>
          <a:xfrm>
            <a:off x="988843" y="5868906"/>
            <a:ext cx="475883" cy="462207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19050">
            <a:solidFill>
              <a:schemeClr val="tx1"/>
            </a:solidFill>
          </a:ln>
          <a:effectLst>
            <a:innerShdw blurRad="63500" dist="50800" dir="54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  <a:bevelB w="254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5" name="그림 114"/>
          <p:cNvPicPr>
            <a:picLocks noChangeAspect="1"/>
          </p:cNvPicPr>
          <p:nvPr/>
        </p:nvPicPr>
        <p:blipFill>
          <a:blip r:embed="rId22" cstate="hqprint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298" y="5859387"/>
            <a:ext cx="499132" cy="476464"/>
          </a:xfrm>
          <a:prstGeom prst="rect">
            <a:avLst/>
          </a:prstGeom>
          <a:noFill/>
        </p:spPr>
      </p:pic>
      <p:pic>
        <p:nvPicPr>
          <p:cNvPr id="41" name="그림 40" descr="그리기이(가) 표시된 사진&#10;&#10;자동 생성된 설명">
            <a:extLst>
              <a:ext uri="{FF2B5EF4-FFF2-40B4-BE49-F238E27FC236}">
                <a16:creationId xmlns:a16="http://schemas.microsoft.com/office/drawing/2014/main" id="{983DA366-4E18-4048-9CA7-AA3489BE12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681" y="3496262"/>
            <a:ext cx="2804159" cy="2307919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1121825" y="3404814"/>
            <a:ext cx="2526654" cy="2201261"/>
            <a:chOff x="1121825" y="3404814"/>
            <a:chExt cx="2526654" cy="2201261"/>
          </a:xfrm>
        </p:grpSpPr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CA296D29-C6C1-44AD-AABC-6659A08945D6}"/>
                </a:ext>
              </a:extLst>
            </p:cNvPr>
            <p:cNvSpPr/>
            <p:nvPr/>
          </p:nvSpPr>
          <p:spPr>
            <a:xfrm>
              <a:off x="1121825" y="3657271"/>
              <a:ext cx="2526654" cy="40917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033A6061-19D6-485C-B74F-34CEF19C3273}"/>
                </a:ext>
              </a:extLst>
            </p:cNvPr>
            <p:cNvSpPr txBox="1"/>
            <p:nvPr/>
          </p:nvSpPr>
          <p:spPr>
            <a:xfrm>
              <a:off x="1503748" y="3666436"/>
              <a:ext cx="1402283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>
                  <a:solidFill>
                    <a:schemeClr val="accent2">
                      <a:lumMod val="50000"/>
                    </a:schemeClr>
                  </a:solidFill>
                  <a:latin typeface="+mj-ea"/>
                  <a:ea typeface="+mj-ea"/>
                </a:rPr>
                <a:t>1. </a:t>
              </a:r>
              <a:r>
                <a:rPr lang="ko-KR" altLang="en-US" sz="700" b="1" dirty="0">
                  <a:solidFill>
                    <a:schemeClr val="accent2">
                      <a:lumMod val="50000"/>
                    </a:schemeClr>
                  </a:solidFill>
                  <a:latin typeface="+mj-ea"/>
                  <a:ea typeface="+mj-ea"/>
                </a:rPr>
                <a:t>엄마가 싸준 도시락</a:t>
              </a: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CA296D29-C6C1-44AD-AABC-6659A08945D6}"/>
                </a:ext>
              </a:extLst>
            </p:cNvPr>
            <p:cNvSpPr/>
            <p:nvPr/>
          </p:nvSpPr>
          <p:spPr>
            <a:xfrm>
              <a:off x="1159496" y="3681232"/>
              <a:ext cx="363243" cy="337568"/>
            </a:xfrm>
            <a:prstGeom prst="rect">
              <a:avLst/>
            </a:prstGeom>
            <a:solidFill>
              <a:srgbClr val="CAA5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4" name="그림 63"/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170392" y="3756309"/>
              <a:ext cx="342679" cy="213831"/>
            </a:xfrm>
            <a:prstGeom prst="rect">
              <a:avLst/>
            </a:prstGeom>
          </p:spPr>
        </p:pic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033A6061-19D6-485C-B74F-34CEF19C3273}"/>
                </a:ext>
              </a:extLst>
            </p:cNvPr>
            <p:cNvSpPr txBox="1"/>
            <p:nvPr/>
          </p:nvSpPr>
          <p:spPr>
            <a:xfrm>
              <a:off x="1503749" y="3774158"/>
              <a:ext cx="867251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>
                  <a:solidFill>
                    <a:schemeClr val="accent2">
                      <a:lumMod val="50000"/>
                    </a:schemeClr>
                  </a:solidFill>
                  <a:latin typeface="+mj-lt"/>
                  <a:ea typeface="PF스타더스트" panose="03050601020101020101" pitchFamily="66" charset="-127"/>
                </a:rPr>
                <a:t>Lv. 5 (MAX 100)</a:t>
              </a:r>
              <a:endParaRPr lang="ko-KR" altLang="en-US" sz="700" b="1" dirty="0">
                <a:solidFill>
                  <a:schemeClr val="accent2">
                    <a:lumMod val="50000"/>
                  </a:schemeClr>
                </a:solidFill>
                <a:latin typeface="+mj-lt"/>
                <a:ea typeface="PF스타더스트" panose="03050601020101020101" pitchFamily="66" charset="-127"/>
              </a:endParaRPr>
            </a:p>
          </p:txBody>
        </p:sp>
        <p:sp>
          <p:nvSpPr>
            <p:cNvPr id="68" name="사각형: 둥근 모서리 124">
              <a:extLst>
                <a:ext uri="{FF2B5EF4-FFF2-40B4-BE49-F238E27FC236}">
                  <a16:creationId xmlns:a16="http://schemas.microsoft.com/office/drawing/2014/main" id="{8A5D3130-B203-43B8-BCEF-01388F29AE4C}"/>
                </a:ext>
              </a:extLst>
            </p:cNvPr>
            <p:cNvSpPr/>
            <p:nvPr/>
          </p:nvSpPr>
          <p:spPr>
            <a:xfrm>
              <a:off x="3112414" y="3701948"/>
              <a:ext cx="494556" cy="316853"/>
            </a:xfrm>
            <a:prstGeom prst="roundRect">
              <a:avLst>
                <a:gd name="adj" fmla="val 15474"/>
              </a:avLst>
            </a:prstGeom>
            <a:solidFill>
              <a:srgbClr val="C00000"/>
            </a:solidFill>
            <a:ln w="25400">
              <a:noFill/>
            </a:ln>
            <a:effectLst>
              <a:innerShdw blurRad="63500" dist="50800" dir="16200000">
                <a:schemeClr val="accent2">
                  <a:lumMod val="20000"/>
                  <a:lumOff val="80000"/>
                  <a:alpha val="50000"/>
                </a:schemeClr>
              </a:inn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033A6061-19D6-485C-B74F-34CEF19C3273}"/>
                </a:ext>
              </a:extLst>
            </p:cNvPr>
            <p:cNvSpPr txBox="1"/>
            <p:nvPr/>
          </p:nvSpPr>
          <p:spPr>
            <a:xfrm>
              <a:off x="3200768" y="3807458"/>
              <a:ext cx="38367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b="1" dirty="0">
                  <a:solidFill>
                    <a:srgbClr val="FFD80D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60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033A6061-19D6-485C-B74F-34CEF19C3273}"/>
                </a:ext>
              </a:extLst>
            </p:cNvPr>
            <p:cNvSpPr txBox="1"/>
            <p:nvPr/>
          </p:nvSpPr>
          <p:spPr>
            <a:xfrm>
              <a:off x="3124177" y="3708436"/>
              <a:ext cx="471030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6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+ 5%</a:t>
              </a: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CA296D29-C6C1-44AD-AABC-6659A08945D6}"/>
                </a:ext>
              </a:extLst>
            </p:cNvPr>
            <p:cNvSpPr/>
            <p:nvPr/>
          </p:nvSpPr>
          <p:spPr>
            <a:xfrm>
              <a:off x="1121825" y="4164615"/>
              <a:ext cx="2526654" cy="40917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CA296D29-C6C1-44AD-AABC-6659A08945D6}"/>
                </a:ext>
              </a:extLst>
            </p:cNvPr>
            <p:cNvSpPr/>
            <p:nvPr/>
          </p:nvSpPr>
          <p:spPr>
            <a:xfrm>
              <a:off x="1159496" y="4188576"/>
              <a:ext cx="363243" cy="337568"/>
            </a:xfrm>
            <a:prstGeom prst="rect">
              <a:avLst/>
            </a:prstGeom>
            <a:solidFill>
              <a:srgbClr val="CAA5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CA296D29-C6C1-44AD-AABC-6659A08945D6}"/>
                </a:ext>
              </a:extLst>
            </p:cNvPr>
            <p:cNvSpPr/>
            <p:nvPr/>
          </p:nvSpPr>
          <p:spPr>
            <a:xfrm>
              <a:off x="1121825" y="4671958"/>
              <a:ext cx="2526654" cy="40917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CA296D29-C6C1-44AD-AABC-6659A08945D6}"/>
                </a:ext>
              </a:extLst>
            </p:cNvPr>
            <p:cNvSpPr/>
            <p:nvPr/>
          </p:nvSpPr>
          <p:spPr>
            <a:xfrm>
              <a:off x="1159496" y="4695919"/>
              <a:ext cx="363243" cy="337568"/>
            </a:xfrm>
            <a:prstGeom prst="rect">
              <a:avLst/>
            </a:prstGeom>
            <a:solidFill>
              <a:srgbClr val="CAA5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CA296D29-C6C1-44AD-AABC-6659A08945D6}"/>
                </a:ext>
              </a:extLst>
            </p:cNvPr>
            <p:cNvSpPr/>
            <p:nvPr/>
          </p:nvSpPr>
          <p:spPr>
            <a:xfrm>
              <a:off x="1121825" y="5182003"/>
              <a:ext cx="2526654" cy="40917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CA296D29-C6C1-44AD-AABC-6659A08945D6}"/>
                </a:ext>
              </a:extLst>
            </p:cNvPr>
            <p:cNvSpPr/>
            <p:nvPr/>
          </p:nvSpPr>
          <p:spPr>
            <a:xfrm>
              <a:off x="1159496" y="5205965"/>
              <a:ext cx="363243" cy="337568"/>
            </a:xfrm>
            <a:prstGeom prst="rect">
              <a:avLst/>
            </a:prstGeom>
            <a:solidFill>
              <a:srgbClr val="CAA5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6" name="그림 85"/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8620" y="4193569"/>
              <a:ext cx="327579" cy="327579"/>
            </a:xfrm>
            <a:prstGeom prst="rect">
              <a:avLst/>
            </a:prstGeom>
          </p:spPr>
        </p:pic>
        <p:pic>
          <p:nvPicPr>
            <p:cNvPr id="88" name="그림 87"/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168620" y="5210959"/>
              <a:ext cx="327579" cy="327579"/>
            </a:xfrm>
            <a:prstGeom prst="rect">
              <a:avLst/>
            </a:prstGeom>
          </p:spPr>
        </p:pic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033A6061-19D6-485C-B74F-34CEF19C3273}"/>
                </a:ext>
              </a:extLst>
            </p:cNvPr>
            <p:cNvSpPr txBox="1"/>
            <p:nvPr/>
          </p:nvSpPr>
          <p:spPr>
            <a:xfrm>
              <a:off x="1503749" y="4165129"/>
              <a:ext cx="867251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>
                  <a:solidFill>
                    <a:schemeClr val="accent2">
                      <a:lumMod val="50000"/>
                    </a:schemeClr>
                  </a:solidFill>
                  <a:latin typeface="+mj-ea"/>
                  <a:ea typeface="+mj-ea"/>
                </a:rPr>
                <a:t>2. </a:t>
              </a:r>
              <a:r>
                <a:rPr lang="ko-KR" altLang="en-US" sz="700" b="1" dirty="0">
                  <a:solidFill>
                    <a:schemeClr val="accent2">
                      <a:lumMod val="50000"/>
                    </a:schemeClr>
                  </a:solidFill>
                  <a:latin typeface="+mj-ea"/>
                  <a:ea typeface="+mj-ea"/>
                </a:rPr>
                <a:t>황금 낫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033A6061-19D6-485C-B74F-34CEF19C3273}"/>
                </a:ext>
              </a:extLst>
            </p:cNvPr>
            <p:cNvSpPr txBox="1"/>
            <p:nvPr/>
          </p:nvSpPr>
          <p:spPr>
            <a:xfrm>
              <a:off x="1503749" y="4684781"/>
              <a:ext cx="102046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>
                  <a:solidFill>
                    <a:schemeClr val="accent2">
                      <a:lumMod val="50000"/>
                    </a:schemeClr>
                  </a:solidFill>
                  <a:latin typeface="+mj-ea"/>
                  <a:ea typeface="+mj-ea"/>
                </a:rPr>
                <a:t>3. </a:t>
              </a:r>
              <a:r>
                <a:rPr lang="ko-KR" altLang="en-US" sz="700" b="1" dirty="0">
                  <a:solidFill>
                    <a:schemeClr val="accent2">
                      <a:lumMod val="50000"/>
                    </a:schemeClr>
                  </a:solidFill>
                  <a:latin typeface="+mj-ea"/>
                  <a:ea typeface="+mj-ea"/>
                </a:rPr>
                <a:t>말</a:t>
              </a: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033A6061-19D6-485C-B74F-34CEF19C3273}"/>
                </a:ext>
              </a:extLst>
            </p:cNvPr>
            <p:cNvSpPr txBox="1"/>
            <p:nvPr/>
          </p:nvSpPr>
          <p:spPr>
            <a:xfrm>
              <a:off x="1503749" y="5183472"/>
              <a:ext cx="867251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>
                  <a:solidFill>
                    <a:schemeClr val="accent2">
                      <a:lumMod val="50000"/>
                    </a:schemeClr>
                  </a:solidFill>
                  <a:latin typeface="+mj-ea"/>
                  <a:ea typeface="+mj-ea"/>
                </a:rPr>
                <a:t>4. </a:t>
              </a:r>
              <a:r>
                <a:rPr lang="ko-KR" altLang="en-US" sz="700" b="1" dirty="0">
                  <a:solidFill>
                    <a:schemeClr val="accent2">
                      <a:lumMod val="50000"/>
                    </a:schemeClr>
                  </a:solidFill>
                  <a:latin typeface="+mj-ea"/>
                  <a:ea typeface="+mj-ea"/>
                </a:rPr>
                <a:t>부적</a:t>
              </a:r>
            </a:p>
          </p:txBody>
        </p:sp>
        <p:sp>
          <p:nvSpPr>
            <p:cNvPr id="101" name="사각형: 둥근 모서리 124">
              <a:extLst>
                <a:ext uri="{FF2B5EF4-FFF2-40B4-BE49-F238E27FC236}">
                  <a16:creationId xmlns:a16="http://schemas.microsoft.com/office/drawing/2014/main" id="{8A5D3130-B203-43B8-BCEF-01388F29AE4C}"/>
                </a:ext>
              </a:extLst>
            </p:cNvPr>
            <p:cNvSpPr/>
            <p:nvPr/>
          </p:nvSpPr>
          <p:spPr>
            <a:xfrm>
              <a:off x="3112414" y="4198758"/>
              <a:ext cx="494556" cy="316853"/>
            </a:xfrm>
            <a:prstGeom prst="roundRect">
              <a:avLst>
                <a:gd name="adj" fmla="val 15474"/>
              </a:avLst>
            </a:prstGeom>
            <a:solidFill>
              <a:srgbClr val="413F3F"/>
            </a:solidFill>
            <a:ln w="25400">
              <a:noFill/>
            </a:ln>
            <a:effectLst>
              <a:innerShdw blurRad="63500" dist="50800" dir="16200000">
                <a:schemeClr val="accent2">
                  <a:lumMod val="20000"/>
                  <a:lumOff val="80000"/>
                  <a:alpha val="50000"/>
                </a:schemeClr>
              </a:inn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033A6061-19D6-485C-B74F-34CEF19C3273}"/>
                </a:ext>
              </a:extLst>
            </p:cNvPr>
            <p:cNvSpPr txBox="1"/>
            <p:nvPr/>
          </p:nvSpPr>
          <p:spPr>
            <a:xfrm>
              <a:off x="3200768" y="4304268"/>
              <a:ext cx="38367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b="1" dirty="0">
                  <a:solidFill>
                    <a:srgbClr val="FFD80D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10</a:t>
              </a:r>
            </a:p>
          </p:txBody>
        </p:sp>
        <p:sp>
          <p:nvSpPr>
            <p:cNvPr id="104" name="사각형: 둥근 모서리 124">
              <a:extLst>
                <a:ext uri="{FF2B5EF4-FFF2-40B4-BE49-F238E27FC236}">
                  <a16:creationId xmlns:a16="http://schemas.microsoft.com/office/drawing/2014/main" id="{8A5D3130-B203-43B8-BCEF-01388F29AE4C}"/>
                </a:ext>
              </a:extLst>
            </p:cNvPr>
            <p:cNvSpPr/>
            <p:nvPr/>
          </p:nvSpPr>
          <p:spPr>
            <a:xfrm>
              <a:off x="3112414" y="4713414"/>
              <a:ext cx="494556" cy="316853"/>
            </a:xfrm>
            <a:prstGeom prst="roundRect">
              <a:avLst>
                <a:gd name="adj" fmla="val 15474"/>
              </a:avLst>
            </a:prstGeom>
            <a:solidFill>
              <a:srgbClr val="413F3F"/>
            </a:solidFill>
            <a:ln w="25400">
              <a:noFill/>
            </a:ln>
            <a:effectLst>
              <a:innerShdw blurRad="63500" dist="50800" dir="16200000">
                <a:schemeClr val="accent2">
                  <a:lumMod val="20000"/>
                  <a:lumOff val="80000"/>
                  <a:alpha val="50000"/>
                </a:schemeClr>
              </a:inn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033A6061-19D6-485C-B74F-34CEF19C3273}"/>
                </a:ext>
              </a:extLst>
            </p:cNvPr>
            <p:cNvSpPr txBox="1"/>
            <p:nvPr/>
          </p:nvSpPr>
          <p:spPr>
            <a:xfrm>
              <a:off x="3200768" y="4818924"/>
              <a:ext cx="38367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b="1" dirty="0">
                  <a:solidFill>
                    <a:srgbClr val="FFD80D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10</a:t>
              </a:r>
            </a:p>
          </p:txBody>
        </p:sp>
        <p:sp>
          <p:nvSpPr>
            <p:cNvPr id="107" name="사각형: 둥근 모서리 124">
              <a:extLst>
                <a:ext uri="{FF2B5EF4-FFF2-40B4-BE49-F238E27FC236}">
                  <a16:creationId xmlns:a16="http://schemas.microsoft.com/office/drawing/2014/main" id="{8A5D3130-B203-43B8-BCEF-01388F29AE4C}"/>
                </a:ext>
              </a:extLst>
            </p:cNvPr>
            <p:cNvSpPr/>
            <p:nvPr/>
          </p:nvSpPr>
          <p:spPr>
            <a:xfrm>
              <a:off x="3112414" y="5226112"/>
              <a:ext cx="494556" cy="316853"/>
            </a:xfrm>
            <a:prstGeom prst="roundRect">
              <a:avLst>
                <a:gd name="adj" fmla="val 15474"/>
              </a:avLst>
            </a:prstGeom>
            <a:solidFill>
              <a:srgbClr val="413F3F"/>
            </a:solidFill>
            <a:ln w="25400">
              <a:noFill/>
            </a:ln>
            <a:effectLst>
              <a:innerShdw blurRad="63500" dist="50800" dir="16200000">
                <a:schemeClr val="accent2">
                  <a:lumMod val="20000"/>
                  <a:lumOff val="80000"/>
                  <a:alpha val="50000"/>
                </a:schemeClr>
              </a:inn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033A6061-19D6-485C-B74F-34CEF19C3273}"/>
                </a:ext>
              </a:extLst>
            </p:cNvPr>
            <p:cNvSpPr txBox="1"/>
            <p:nvPr/>
          </p:nvSpPr>
          <p:spPr>
            <a:xfrm>
              <a:off x="3200768" y="5331622"/>
              <a:ext cx="38367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b="1" dirty="0">
                  <a:solidFill>
                    <a:srgbClr val="FFD80D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10</a:t>
              </a: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033A6061-19D6-485C-B74F-34CEF19C3273}"/>
                </a:ext>
              </a:extLst>
            </p:cNvPr>
            <p:cNvSpPr txBox="1"/>
            <p:nvPr/>
          </p:nvSpPr>
          <p:spPr>
            <a:xfrm>
              <a:off x="3124177" y="4205530"/>
              <a:ext cx="471030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6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+ 0%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033A6061-19D6-485C-B74F-34CEF19C3273}"/>
                </a:ext>
              </a:extLst>
            </p:cNvPr>
            <p:cNvSpPr txBox="1"/>
            <p:nvPr/>
          </p:nvSpPr>
          <p:spPr>
            <a:xfrm>
              <a:off x="3124177" y="4725271"/>
              <a:ext cx="471030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6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+ 0%</a:t>
              </a: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033A6061-19D6-485C-B74F-34CEF19C3273}"/>
                </a:ext>
              </a:extLst>
            </p:cNvPr>
            <p:cNvSpPr txBox="1"/>
            <p:nvPr/>
          </p:nvSpPr>
          <p:spPr>
            <a:xfrm>
              <a:off x="3124177" y="5243236"/>
              <a:ext cx="471030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6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+ 0%</a:t>
              </a:r>
            </a:p>
          </p:txBody>
        </p:sp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61876" y="3859586"/>
              <a:ext cx="125383" cy="135318"/>
            </a:xfrm>
            <a:prstGeom prst="rect">
              <a:avLst/>
            </a:prstGeom>
          </p:spPr>
        </p:pic>
        <p:pic>
          <p:nvPicPr>
            <p:cNvPr id="119" name="그림 118"/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8620" y="4708073"/>
              <a:ext cx="327579" cy="306215"/>
            </a:xfrm>
            <a:prstGeom prst="rect">
              <a:avLst/>
            </a:prstGeom>
          </p:spPr>
        </p:pic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033A6061-19D6-485C-B74F-34CEF19C3273}"/>
                </a:ext>
              </a:extLst>
            </p:cNvPr>
            <p:cNvSpPr txBox="1"/>
            <p:nvPr/>
          </p:nvSpPr>
          <p:spPr>
            <a:xfrm>
              <a:off x="1503748" y="3906981"/>
              <a:ext cx="1402283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700" b="1" dirty="0">
                  <a:latin typeface="+mj-ea"/>
                  <a:ea typeface="+mj-ea"/>
                </a:rPr>
                <a:t>퀘스트 골드 획득량 증가 </a:t>
              </a:r>
              <a:r>
                <a:rPr lang="en-US" altLang="ko-KR" sz="700" b="1" dirty="0">
                  <a:latin typeface="+mj-ea"/>
                  <a:ea typeface="+mj-ea"/>
                </a:rPr>
                <a:t>25%</a:t>
              </a:r>
              <a:endParaRPr lang="ko-KR" altLang="en-US" sz="700" b="1" dirty="0">
                <a:latin typeface="+mj-ea"/>
                <a:ea typeface="+mj-ea"/>
              </a:endParaRP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033A6061-19D6-485C-B74F-34CEF19C3273}"/>
                </a:ext>
              </a:extLst>
            </p:cNvPr>
            <p:cNvSpPr txBox="1"/>
            <p:nvPr/>
          </p:nvSpPr>
          <p:spPr>
            <a:xfrm>
              <a:off x="1503749" y="4275833"/>
              <a:ext cx="867251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>
                  <a:solidFill>
                    <a:schemeClr val="accent2">
                      <a:lumMod val="50000"/>
                    </a:schemeClr>
                  </a:solidFill>
                  <a:latin typeface="+mj-lt"/>
                  <a:ea typeface="PF스타더스트" panose="03050601020101020101" pitchFamily="66" charset="-127"/>
                </a:rPr>
                <a:t>Lv. 0 (MAX 100)</a:t>
              </a:r>
              <a:endParaRPr lang="ko-KR" altLang="en-US" sz="700" b="1" dirty="0">
                <a:solidFill>
                  <a:schemeClr val="accent2">
                    <a:lumMod val="50000"/>
                  </a:schemeClr>
                </a:solidFill>
                <a:latin typeface="+mj-lt"/>
                <a:ea typeface="PF스타더스트" panose="03050601020101020101" pitchFamily="66" charset="-127"/>
              </a:endParaRPr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033A6061-19D6-485C-B74F-34CEF19C3273}"/>
                </a:ext>
              </a:extLst>
            </p:cNvPr>
            <p:cNvSpPr txBox="1"/>
            <p:nvPr/>
          </p:nvSpPr>
          <p:spPr>
            <a:xfrm>
              <a:off x="1503749" y="4784808"/>
              <a:ext cx="867251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>
                  <a:solidFill>
                    <a:schemeClr val="accent2">
                      <a:lumMod val="50000"/>
                    </a:schemeClr>
                  </a:solidFill>
                  <a:latin typeface="+mj-lt"/>
                  <a:ea typeface="PF스타더스트" panose="03050601020101020101" pitchFamily="66" charset="-127"/>
                </a:rPr>
                <a:t>Lv. 0 (MAX 100)</a:t>
              </a:r>
              <a:endParaRPr lang="ko-KR" altLang="en-US" sz="700" b="1" dirty="0">
                <a:solidFill>
                  <a:schemeClr val="accent2">
                    <a:lumMod val="50000"/>
                  </a:schemeClr>
                </a:solidFill>
                <a:latin typeface="+mj-lt"/>
                <a:ea typeface="PF스타더스트" panose="03050601020101020101" pitchFamily="66" charset="-127"/>
              </a:endParaRP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033A6061-19D6-485C-B74F-34CEF19C3273}"/>
                </a:ext>
              </a:extLst>
            </p:cNvPr>
            <p:cNvSpPr txBox="1"/>
            <p:nvPr/>
          </p:nvSpPr>
          <p:spPr>
            <a:xfrm>
              <a:off x="1503749" y="5281852"/>
              <a:ext cx="867251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>
                  <a:solidFill>
                    <a:schemeClr val="accent2">
                      <a:lumMod val="50000"/>
                    </a:schemeClr>
                  </a:solidFill>
                  <a:latin typeface="+mj-lt"/>
                  <a:ea typeface="PF스타더스트" panose="03050601020101020101" pitchFamily="66" charset="-127"/>
                </a:rPr>
                <a:t>Lv. 0 (MAX 100)</a:t>
              </a:r>
              <a:endParaRPr lang="ko-KR" altLang="en-US" sz="700" b="1" dirty="0">
                <a:solidFill>
                  <a:schemeClr val="accent2">
                    <a:lumMod val="50000"/>
                  </a:schemeClr>
                </a:solidFill>
                <a:latin typeface="+mj-lt"/>
                <a:ea typeface="PF스타더스트" panose="03050601020101020101" pitchFamily="66" charset="-127"/>
              </a:endParaRPr>
            </a:p>
          </p:txBody>
        </p:sp>
        <p:pic>
          <p:nvPicPr>
            <p:cNvPr id="124" name="그림 123"/>
            <p:cNvPicPr>
              <a:picLocks noChangeAspect="1"/>
            </p:cNvPicPr>
            <p:nvPr/>
          </p:nvPicPr>
          <p:blipFill>
            <a:blip r:embed="rId2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61876" y="4349918"/>
              <a:ext cx="125383" cy="135318"/>
            </a:xfrm>
            <a:prstGeom prst="rect">
              <a:avLst/>
            </a:prstGeom>
          </p:spPr>
        </p:pic>
        <p:pic>
          <p:nvPicPr>
            <p:cNvPr id="125" name="그림 124"/>
            <p:cNvPicPr>
              <a:picLocks noChangeAspect="1"/>
            </p:cNvPicPr>
            <p:nvPr/>
          </p:nvPicPr>
          <p:blipFill>
            <a:blip r:embed="rId2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61876" y="4862360"/>
              <a:ext cx="125383" cy="135318"/>
            </a:xfrm>
            <a:prstGeom prst="rect">
              <a:avLst/>
            </a:prstGeom>
          </p:spPr>
        </p:pic>
        <p:pic>
          <p:nvPicPr>
            <p:cNvPr id="126" name="그림 125"/>
            <p:cNvPicPr>
              <a:picLocks noChangeAspect="1"/>
            </p:cNvPicPr>
            <p:nvPr/>
          </p:nvPicPr>
          <p:blipFill>
            <a:blip r:embed="rId2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61876" y="5374748"/>
              <a:ext cx="125383" cy="135318"/>
            </a:xfrm>
            <a:prstGeom prst="rect">
              <a:avLst/>
            </a:prstGeom>
          </p:spPr>
        </p:pic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033A6061-19D6-485C-B74F-34CEF19C3273}"/>
                </a:ext>
              </a:extLst>
            </p:cNvPr>
            <p:cNvSpPr txBox="1"/>
            <p:nvPr/>
          </p:nvSpPr>
          <p:spPr>
            <a:xfrm>
              <a:off x="1503748" y="4401380"/>
              <a:ext cx="1402283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700" b="1" dirty="0">
                  <a:latin typeface="+mj-ea"/>
                  <a:ea typeface="+mj-ea"/>
                </a:rPr>
                <a:t>적 처치 획득 식량 증가 </a:t>
              </a:r>
              <a:r>
                <a:rPr lang="en-US" altLang="ko-KR" sz="700" b="1" dirty="0">
                  <a:latin typeface="+mj-ea"/>
                  <a:ea typeface="+mj-ea"/>
                </a:rPr>
                <a:t>0%</a:t>
              </a:r>
              <a:endParaRPr lang="ko-KR" altLang="en-US" sz="700" b="1" dirty="0">
                <a:latin typeface="+mj-ea"/>
                <a:ea typeface="+mj-ea"/>
              </a:endParaRP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033A6061-19D6-485C-B74F-34CEF19C3273}"/>
                </a:ext>
              </a:extLst>
            </p:cNvPr>
            <p:cNvSpPr txBox="1"/>
            <p:nvPr/>
          </p:nvSpPr>
          <p:spPr>
            <a:xfrm>
              <a:off x="1503748" y="4904896"/>
              <a:ext cx="1402283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700" b="1" dirty="0">
                  <a:latin typeface="+mj-ea"/>
                  <a:ea typeface="+mj-ea"/>
                </a:rPr>
                <a:t>공격력 증가 </a:t>
              </a:r>
              <a:r>
                <a:rPr lang="en-US" altLang="ko-KR" sz="700" b="1" dirty="0">
                  <a:latin typeface="+mj-ea"/>
                  <a:ea typeface="+mj-ea"/>
                </a:rPr>
                <a:t>0%</a:t>
              </a:r>
              <a:endParaRPr lang="ko-KR" altLang="en-US" sz="700" b="1" dirty="0">
                <a:latin typeface="+mj-ea"/>
                <a:ea typeface="+mj-ea"/>
              </a:endParaRP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033A6061-19D6-485C-B74F-34CEF19C3273}"/>
                </a:ext>
              </a:extLst>
            </p:cNvPr>
            <p:cNvSpPr txBox="1"/>
            <p:nvPr/>
          </p:nvSpPr>
          <p:spPr>
            <a:xfrm>
              <a:off x="1503748" y="5406020"/>
              <a:ext cx="1402283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700" b="1" dirty="0">
                  <a:latin typeface="+mj-ea"/>
                  <a:ea typeface="+mj-ea"/>
                </a:rPr>
                <a:t>치명타 확률 증가 </a:t>
              </a:r>
              <a:r>
                <a:rPr lang="en-US" altLang="ko-KR" sz="700" b="1" dirty="0">
                  <a:latin typeface="+mj-ea"/>
                  <a:ea typeface="+mj-ea"/>
                </a:rPr>
                <a:t>0%</a:t>
              </a:r>
              <a:endParaRPr lang="ko-KR" altLang="en-US" sz="700" b="1" dirty="0">
                <a:latin typeface="+mj-ea"/>
                <a:ea typeface="+mj-ea"/>
              </a:endParaRPr>
            </a:p>
          </p:txBody>
        </p:sp>
        <p:sp>
          <p:nvSpPr>
            <p:cNvPr id="131" name="사각형: 둥근 모서리 26">
              <a:extLst>
                <a:ext uri="{FF2B5EF4-FFF2-40B4-BE49-F238E27FC236}">
                  <a16:creationId xmlns:a16="http://schemas.microsoft.com/office/drawing/2014/main" id="{1E185F6A-C5C3-44A4-825F-53F0D3DDF22D}"/>
                </a:ext>
              </a:extLst>
            </p:cNvPr>
            <p:cNvSpPr/>
            <p:nvPr/>
          </p:nvSpPr>
          <p:spPr>
            <a:xfrm>
              <a:off x="3169102" y="3404814"/>
              <a:ext cx="479377" cy="204043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</a:rPr>
                <a:t>스페셜</a:t>
              </a:r>
            </a:p>
          </p:txBody>
        </p:sp>
        <p:sp>
          <p:nvSpPr>
            <p:cNvPr id="132" name="사각형: 둥근 모서리 26">
              <a:extLst>
                <a:ext uri="{FF2B5EF4-FFF2-40B4-BE49-F238E27FC236}">
                  <a16:creationId xmlns:a16="http://schemas.microsoft.com/office/drawing/2014/main" id="{1E185F6A-C5C3-44A4-825F-53F0D3DDF22D}"/>
                </a:ext>
              </a:extLst>
            </p:cNvPr>
            <p:cNvSpPr/>
            <p:nvPr/>
          </p:nvSpPr>
          <p:spPr>
            <a:xfrm>
              <a:off x="2563060" y="3404814"/>
              <a:ext cx="479377" cy="204043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>
              <a:noFill/>
            </a:ln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</a:rPr>
                <a:t>일반</a:t>
              </a:r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4888724" y="4206336"/>
            <a:ext cx="2804159" cy="2399367"/>
            <a:chOff x="4983973" y="3408389"/>
            <a:chExt cx="2804159" cy="2399367"/>
          </a:xfrm>
        </p:grpSpPr>
        <p:pic>
          <p:nvPicPr>
            <p:cNvPr id="178" name="그림 177" descr="그리기이(가) 표시된 사진&#10;&#10;자동 생성된 설명">
              <a:extLst>
                <a:ext uri="{FF2B5EF4-FFF2-40B4-BE49-F238E27FC236}">
                  <a16:creationId xmlns:a16="http://schemas.microsoft.com/office/drawing/2014/main" id="{983DA366-4E18-4048-9CA7-AA3489BE12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83973" y="3499837"/>
              <a:ext cx="2804159" cy="2307919"/>
            </a:xfrm>
            <a:prstGeom prst="rect">
              <a:avLst/>
            </a:prstGeom>
          </p:spPr>
        </p:pic>
        <p:sp>
          <p:nvSpPr>
            <p:cNvPr id="180" name="직사각형 179">
              <a:extLst>
                <a:ext uri="{FF2B5EF4-FFF2-40B4-BE49-F238E27FC236}">
                  <a16:creationId xmlns:a16="http://schemas.microsoft.com/office/drawing/2014/main" id="{CA296D29-C6C1-44AD-AABC-6659A08945D6}"/>
                </a:ext>
              </a:extLst>
            </p:cNvPr>
            <p:cNvSpPr/>
            <p:nvPr/>
          </p:nvSpPr>
          <p:spPr>
            <a:xfrm>
              <a:off x="5126117" y="3660846"/>
              <a:ext cx="2526654" cy="40917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033A6061-19D6-485C-B74F-34CEF19C3273}"/>
                </a:ext>
              </a:extLst>
            </p:cNvPr>
            <p:cNvSpPr txBox="1"/>
            <p:nvPr/>
          </p:nvSpPr>
          <p:spPr>
            <a:xfrm>
              <a:off x="5508040" y="3670011"/>
              <a:ext cx="1402283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>
                  <a:solidFill>
                    <a:schemeClr val="accent2">
                      <a:lumMod val="50000"/>
                    </a:schemeClr>
                  </a:solidFill>
                  <a:latin typeface="+mj-ea"/>
                  <a:ea typeface="+mj-ea"/>
                </a:rPr>
                <a:t>1. </a:t>
              </a:r>
              <a:r>
                <a:rPr lang="ko-KR" altLang="en-US" sz="700" b="1" dirty="0">
                  <a:solidFill>
                    <a:schemeClr val="accent2">
                      <a:lumMod val="50000"/>
                    </a:schemeClr>
                  </a:solidFill>
                  <a:latin typeface="+mj-ea"/>
                  <a:ea typeface="+mj-ea"/>
                </a:rPr>
                <a:t>상인의 티켓</a:t>
              </a:r>
            </a:p>
          </p:txBody>
        </p:sp>
        <p:sp>
          <p:nvSpPr>
            <p:cNvPr id="182" name="직사각형 181">
              <a:extLst>
                <a:ext uri="{FF2B5EF4-FFF2-40B4-BE49-F238E27FC236}">
                  <a16:creationId xmlns:a16="http://schemas.microsoft.com/office/drawing/2014/main" id="{CA296D29-C6C1-44AD-AABC-6659A08945D6}"/>
                </a:ext>
              </a:extLst>
            </p:cNvPr>
            <p:cNvSpPr/>
            <p:nvPr/>
          </p:nvSpPr>
          <p:spPr>
            <a:xfrm>
              <a:off x="5163788" y="3684807"/>
              <a:ext cx="363243" cy="337568"/>
            </a:xfrm>
            <a:prstGeom prst="rect">
              <a:avLst/>
            </a:prstGeom>
            <a:solidFill>
              <a:srgbClr val="CAA5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033A6061-19D6-485C-B74F-34CEF19C3273}"/>
                </a:ext>
              </a:extLst>
            </p:cNvPr>
            <p:cNvSpPr txBox="1"/>
            <p:nvPr/>
          </p:nvSpPr>
          <p:spPr>
            <a:xfrm>
              <a:off x="5508041" y="3777733"/>
              <a:ext cx="867251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>
                  <a:solidFill>
                    <a:schemeClr val="accent2">
                      <a:lumMod val="50000"/>
                    </a:schemeClr>
                  </a:solidFill>
                  <a:latin typeface="+mj-lt"/>
                  <a:ea typeface="PF스타더스트" panose="03050601020101020101" pitchFamily="66" charset="-127"/>
                </a:rPr>
                <a:t>Lv. 3 (MAX 10)</a:t>
              </a:r>
              <a:endParaRPr lang="ko-KR" altLang="en-US" sz="700" b="1" dirty="0">
                <a:solidFill>
                  <a:schemeClr val="accent2">
                    <a:lumMod val="50000"/>
                  </a:schemeClr>
                </a:solidFill>
                <a:latin typeface="+mj-lt"/>
                <a:ea typeface="PF스타더스트" panose="03050601020101020101" pitchFamily="66" charset="-127"/>
              </a:endParaRPr>
            </a:p>
          </p:txBody>
        </p:sp>
        <p:sp>
          <p:nvSpPr>
            <p:cNvPr id="185" name="사각형: 둥근 모서리 124">
              <a:extLst>
                <a:ext uri="{FF2B5EF4-FFF2-40B4-BE49-F238E27FC236}">
                  <a16:creationId xmlns:a16="http://schemas.microsoft.com/office/drawing/2014/main" id="{8A5D3130-B203-43B8-BCEF-01388F29AE4C}"/>
                </a:ext>
              </a:extLst>
            </p:cNvPr>
            <p:cNvSpPr/>
            <p:nvPr/>
          </p:nvSpPr>
          <p:spPr>
            <a:xfrm>
              <a:off x="7116706" y="3705523"/>
              <a:ext cx="494556" cy="316853"/>
            </a:xfrm>
            <a:prstGeom prst="roundRect">
              <a:avLst>
                <a:gd name="adj" fmla="val 15474"/>
              </a:avLst>
            </a:prstGeom>
            <a:solidFill>
              <a:srgbClr val="C00000"/>
            </a:solidFill>
            <a:ln w="25400">
              <a:noFill/>
            </a:ln>
            <a:effectLst>
              <a:innerShdw blurRad="63500" dist="50800" dir="16200000">
                <a:schemeClr val="accent2">
                  <a:lumMod val="20000"/>
                  <a:lumOff val="80000"/>
                  <a:alpha val="50000"/>
                </a:schemeClr>
              </a:inn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186" name="TextBox 185">
              <a:extLst>
                <a:ext uri="{FF2B5EF4-FFF2-40B4-BE49-F238E27FC236}">
                  <a16:creationId xmlns:a16="http://schemas.microsoft.com/office/drawing/2014/main" id="{033A6061-19D6-485C-B74F-34CEF19C3273}"/>
                </a:ext>
              </a:extLst>
            </p:cNvPr>
            <p:cNvSpPr txBox="1"/>
            <p:nvPr/>
          </p:nvSpPr>
          <p:spPr>
            <a:xfrm>
              <a:off x="7222571" y="3817376"/>
              <a:ext cx="38367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b="1" dirty="0">
                  <a:solidFill>
                    <a:srgbClr val="FFD80D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40</a:t>
              </a:r>
            </a:p>
          </p:txBody>
        </p: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033A6061-19D6-485C-B74F-34CEF19C3273}"/>
                </a:ext>
              </a:extLst>
            </p:cNvPr>
            <p:cNvSpPr txBox="1"/>
            <p:nvPr/>
          </p:nvSpPr>
          <p:spPr>
            <a:xfrm>
              <a:off x="7102342" y="3712011"/>
              <a:ext cx="471030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6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+ 5%</a:t>
              </a:r>
            </a:p>
          </p:txBody>
        </p:sp>
        <p:sp>
          <p:nvSpPr>
            <p:cNvPr id="188" name="직사각형 187">
              <a:extLst>
                <a:ext uri="{FF2B5EF4-FFF2-40B4-BE49-F238E27FC236}">
                  <a16:creationId xmlns:a16="http://schemas.microsoft.com/office/drawing/2014/main" id="{CA296D29-C6C1-44AD-AABC-6659A08945D6}"/>
                </a:ext>
              </a:extLst>
            </p:cNvPr>
            <p:cNvSpPr/>
            <p:nvPr/>
          </p:nvSpPr>
          <p:spPr>
            <a:xfrm>
              <a:off x="5126117" y="4168190"/>
              <a:ext cx="2526654" cy="40917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9" name="직사각형 188">
              <a:extLst>
                <a:ext uri="{FF2B5EF4-FFF2-40B4-BE49-F238E27FC236}">
                  <a16:creationId xmlns:a16="http://schemas.microsoft.com/office/drawing/2014/main" id="{CA296D29-C6C1-44AD-AABC-6659A08945D6}"/>
                </a:ext>
              </a:extLst>
            </p:cNvPr>
            <p:cNvSpPr/>
            <p:nvPr/>
          </p:nvSpPr>
          <p:spPr>
            <a:xfrm>
              <a:off x="5163788" y="4192151"/>
              <a:ext cx="363243" cy="337568"/>
            </a:xfrm>
            <a:prstGeom prst="rect">
              <a:avLst/>
            </a:prstGeom>
            <a:solidFill>
              <a:srgbClr val="CAA5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CA296D29-C6C1-44AD-AABC-6659A08945D6}"/>
                </a:ext>
              </a:extLst>
            </p:cNvPr>
            <p:cNvSpPr/>
            <p:nvPr/>
          </p:nvSpPr>
          <p:spPr>
            <a:xfrm>
              <a:off x="5126117" y="4675533"/>
              <a:ext cx="2526654" cy="40917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CA296D29-C6C1-44AD-AABC-6659A08945D6}"/>
                </a:ext>
              </a:extLst>
            </p:cNvPr>
            <p:cNvSpPr/>
            <p:nvPr/>
          </p:nvSpPr>
          <p:spPr>
            <a:xfrm>
              <a:off x="5163788" y="4699494"/>
              <a:ext cx="363243" cy="337568"/>
            </a:xfrm>
            <a:prstGeom prst="rect">
              <a:avLst/>
            </a:prstGeom>
            <a:solidFill>
              <a:srgbClr val="CAA5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2" name="직사각형 191">
              <a:extLst>
                <a:ext uri="{FF2B5EF4-FFF2-40B4-BE49-F238E27FC236}">
                  <a16:creationId xmlns:a16="http://schemas.microsoft.com/office/drawing/2014/main" id="{CA296D29-C6C1-44AD-AABC-6659A08945D6}"/>
                </a:ext>
              </a:extLst>
            </p:cNvPr>
            <p:cNvSpPr/>
            <p:nvPr/>
          </p:nvSpPr>
          <p:spPr>
            <a:xfrm>
              <a:off x="5126117" y="5185578"/>
              <a:ext cx="2526654" cy="40917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3" name="직사각형 192">
              <a:extLst>
                <a:ext uri="{FF2B5EF4-FFF2-40B4-BE49-F238E27FC236}">
                  <a16:creationId xmlns:a16="http://schemas.microsoft.com/office/drawing/2014/main" id="{CA296D29-C6C1-44AD-AABC-6659A08945D6}"/>
                </a:ext>
              </a:extLst>
            </p:cNvPr>
            <p:cNvSpPr/>
            <p:nvPr/>
          </p:nvSpPr>
          <p:spPr>
            <a:xfrm>
              <a:off x="5163788" y="5209540"/>
              <a:ext cx="363243" cy="337568"/>
            </a:xfrm>
            <a:prstGeom prst="rect">
              <a:avLst/>
            </a:prstGeom>
            <a:solidFill>
              <a:srgbClr val="CAA5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6" name="TextBox 195">
              <a:extLst>
                <a:ext uri="{FF2B5EF4-FFF2-40B4-BE49-F238E27FC236}">
                  <a16:creationId xmlns:a16="http://schemas.microsoft.com/office/drawing/2014/main" id="{033A6061-19D6-485C-B74F-34CEF19C3273}"/>
                </a:ext>
              </a:extLst>
            </p:cNvPr>
            <p:cNvSpPr txBox="1"/>
            <p:nvPr/>
          </p:nvSpPr>
          <p:spPr>
            <a:xfrm>
              <a:off x="5508041" y="4168704"/>
              <a:ext cx="1118484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>
                  <a:solidFill>
                    <a:schemeClr val="accent2">
                      <a:lumMod val="50000"/>
                    </a:schemeClr>
                  </a:solidFill>
                  <a:latin typeface="+mj-ea"/>
                  <a:ea typeface="+mj-ea"/>
                </a:rPr>
                <a:t>2. </a:t>
              </a:r>
              <a:r>
                <a:rPr lang="ko-KR" altLang="en-US" sz="700" b="1" dirty="0">
                  <a:solidFill>
                    <a:schemeClr val="accent2">
                      <a:lumMod val="50000"/>
                    </a:schemeClr>
                  </a:solidFill>
                  <a:latin typeface="+mj-ea"/>
                  <a:ea typeface="+mj-ea"/>
                </a:rPr>
                <a:t>가벼운 깃털 목걸이</a:t>
              </a:r>
            </a:p>
          </p:txBody>
        </p:sp>
        <p:sp>
          <p:nvSpPr>
            <p:cNvPr id="197" name="TextBox 196">
              <a:extLst>
                <a:ext uri="{FF2B5EF4-FFF2-40B4-BE49-F238E27FC236}">
                  <a16:creationId xmlns:a16="http://schemas.microsoft.com/office/drawing/2014/main" id="{033A6061-19D6-485C-B74F-34CEF19C3273}"/>
                </a:ext>
              </a:extLst>
            </p:cNvPr>
            <p:cNvSpPr txBox="1"/>
            <p:nvPr/>
          </p:nvSpPr>
          <p:spPr>
            <a:xfrm>
              <a:off x="5508041" y="4688356"/>
              <a:ext cx="102046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>
                  <a:solidFill>
                    <a:schemeClr val="accent2">
                      <a:lumMod val="50000"/>
                    </a:schemeClr>
                  </a:solidFill>
                  <a:latin typeface="+mj-ea"/>
                  <a:ea typeface="+mj-ea"/>
                </a:rPr>
                <a:t>3. </a:t>
              </a:r>
              <a:r>
                <a:rPr lang="ko-KR" altLang="en-US" sz="700" b="1" dirty="0">
                  <a:solidFill>
                    <a:schemeClr val="accent2">
                      <a:lumMod val="50000"/>
                    </a:schemeClr>
                  </a:solidFill>
                  <a:latin typeface="+mj-ea"/>
                  <a:ea typeface="+mj-ea"/>
                </a:rPr>
                <a:t>바람의 반지</a:t>
              </a:r>
            </a:p>
          </p:txBody>
        </p:sp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033A6061-19D6-485C-B74F-34CEF19C3273}"/>
                </a:ext>
              </a:extLst>
            </p:cNvPr>
            <p:cNvSpPr txBox="1"/>
            <p:nvPr/>
          </p:nvSpPr>
          <p:spPr>
            <a:xfrm>
              <a:off x="5508041" y="5187047"/>
              <a:ext cx="867251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>
                  <a:solidFill>
                    <a:schemeClr val="accent2">
                      <a:lumMod val="50000"/>
                    </a:schemeClr>
                  </a:solidFill>
                  <a:latin typeface="+mj-ea"/>
                  <a:ea typeface="+mj-ea"/>
                </a:rPr>
                <a:t>4. </a:t>
              </a:r>
              <a:r>
                <a:rPr lang="ko-KR" altLang="en-US" sz="700" b="1" dirty="0">
                  <a:solidFill>
                    <a:schemeClr val="accent2">
                      <a:lumMod val="50000"/>
                    </a:schemeClr>
                  </a:solidFill>
                  <a:latin typeface="+mj-ea"/>
                  <a:ea typeface="+mj-ea"/>
                </a:rPr>
                <a:t>천둥의 증표</a:t>
              </a:r>
            </a:p>
          </p:txBody>
        </p:sp>
        <p:sp>
          <p:nvSpPr>
            <p:cNvPr id="199" name="사각형: 둥근 모서리 124">
              <a:extLst>
                <a:ext uri="{FF2B5EF4-FFF2-40B4-BE49-F238E27FC236}">
                  <a16:creationId xmlns:a16="http://schemas.microsoft.com/office/drawing/2014/main" id="{8A5D3130-B203-43B8-BCEF-01388F29AE4C}"/>
                </a:ext>
              </a:extLst>
            </p:cNvPr>
            <p:cNvSpPr/>
            <p:nvPr/>
          </p:nvSpPr>
          <p:spPr>
            <a:xfrm>
              <a:off x="7116706" y="4202333"/>
              <a:ext cx="494556" cy="316853"/>
            </a:xfrm>
            <a:prstGeom prst="roundRect">
              <a:avLst>
                <a:gd name="adj" fmla="val 15474"/>
              </a:avLst>
            </a:prstGeom>
            <a:solidFill>
              <a:srgbClr val="413F3F"/>
            </a:solidFill>
            <a:ln w="25400">
              <a:noFill/>
            </a:ln>
            <a:effectLst>
              <a:innerShdw blurRad="63500" dist="50800" dir="16200000">
                <a:schemeClr val="accent2">
                  <a:lumMod val="20000"/>
                  <a:lumOff val="80000"/>
                  <a:alpha val="50000"/>
                </a:schemeClr>
              </a:inn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201" name="사각형: 둥근 모서리 124">
              <a:extLst>
                <a:ext uri="{FF2B5EF4-FFF2-40B4-BE49-F238E27FC236}">
                  <a16:creationId xmlns:a16="http://schemas.microsoft.com/office/drawing/2014/main" id="{8A5D3130-B203-43B8-BCEF-01388F29AE4C}"/>
                </a:ext>
              </a:extLst>
            </p:cNvPr>
            <p:cNvSpPr/>
            <p:nvPr/>
          </p:nvSpPr>
          <p:spPr>
            <a:xfrm>
              <a:off x="7116706" y="4716989"/>
              <a:ext cx="494556" cy="316853"/>
            </a:xfrm>
            <a:prstGeom prst="roundRect">
              <a:avLst>
                <a:gd name="adj" fmla="val 15474"/>
              </a:avLst>
            </a:prstGeom>
            <a:solidFill>
              <a:srgbClr val="413F3F"/>
            </a:solidFill>
            <a:ln w="25400">
              <a:noFill/>
            </a:ln>
            <a:effectLst>
              <a:innerShdw blurRad="63500" dist="50800" dir="16200000">
                <a:schemeClr val="accent2">
                  <a:lumMod val="20000"/>
                  <a:lumOff val="80000"/>
                  <a:alpha val="50000"/>
                </a:schemeClr>
              </a:inn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203" name="사각형: 둥근 모서리 124">
              <a:extLst>
                <a:ext uri="{FF2B5EF4-FFF2-40B4-BE49-F238E27FC236}">
                  <a16:creationId xmlns:a16="http://schemas.microsoft.com/office/drawing/2014/main" id="{8A5D3130-B203-43B8-BCEF-01388F29AE4C}"/>
                </a:ext>
              </a:extLst>
            </p:cNvPr>
            <p:cNvSpPr/>
            <p:nvPr/>
          </p:nvSpPr>
          <p:spPr>
            <a:xfrm>
              <a:off x="7116706" y="5229687"/>
              <a:ext cx="494556" cy="316853"/>
            </a:xfrm>
            <a:prstGeom prst="roundRect">
              <a:avLst>
                <a:gd name="adj" fmla="val 15474"/>
              </a:avLst>
            </a:prstGeom>
            <a:solidFill>
              <a:srgbClr val="413F3F"/>
            </a:solidFill>
            <a:ln w="25400">
              <a:noFill/>
            </a:ln>
            <a:effectLst>
              <a:innerShdw blurRad="63500" dist="50800" dir="16200000">
                <a:schemeClr val="accent2">
                  <a:lumMod val="20000"/>
                  <a:lumOff val="80000"/>
                  <a:alpha val="50000"/>
                </a:schemeClr>
              </a:inn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205" name="TextBox 204">
              <a:extLst>
                <a:ext uri="{FF2B5EF4-FFF2-40B4-BE49-F238E27FC236}">
                  <a16:creationId xmlns:a16="http://schemas.microsoft.com/office/drawing/2014/main" id="{033A6061-19D6-485C-B74F-34CEF19C3273}"/>
                </a:ext>
              </a:extLst>
            </p:cNvPr>
            <p:cNvSpPr txBox="1"/>
            <p:nvPr/>
          </p:nvSpPr>
          <p:spPr>
            <a:xfrm>
              <a:off x="7102342" y="4209105"/>
              <a:ext cx="471030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6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+ 0%</a:t>
              </a:r>
            </a:p>
          </p:txBody>
        </p: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033A6061-19D6-485C-B74F-34CEF19C3273}"/>
                </a:ext>
              </a:extLst>
            </p:cNvPr>
            <p:cNvSpPr txBox="1"/>
            <p:nvPr/>
          </p:nvSpPr>
          <p:spPr>
            <a:xfrm>
              <a:off x="7110455" y="4722662"/>
              <a:ext cx="471030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6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+ 0%</a:t>
              </a:r>
            </a:p>
          </p:txBody>
        </p:sp>
        <p:sp>
          <p:nvSpPr>
            <p:cNvPr id="207" name="TextBox 206">
              <a:extLst>
                <a:ext uri="{FF2B5EF4-FFF2-40B4-BE49-F238E27FC236}">
                  <a16:creationId xmlns:a16="http://schemas.microsoft.com/office/drawing/2014/main" id="{033A6061-19D6-485C-B74F-34CEF19C3273}"/>
                </a:ext>
              </a:extLst>
            </p:cNvPr>
            <p:cNvSpPr txBox="1"/>
            <p:nvPr/>
          </p:nvSpPr>
          <p:spPr>
            <a:xfrm>
              <a:off x="7110455" y="5240635"/>
              <a:ext cx="471030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6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+ 0%</a:t>
              </a:r>
            </a:p>
          </p:txBody>
        </p:sp>
        <p:pic>
          <p:nvPicPr>
            <p:cNvPr id="208" name="그림 207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61201" y="3863161"/>
              <a:ext cx="135318" cy="135318"/>
            </a:xfrm>
            <a:prstGeom prst="rect">
              <a:avLst/>
            </a:prstGeom>
          </p:spPr>
        </p:pic>
        <p:sp>
          <p:nvSpPr>
            <p:cNvPr id="210" name="TextBox 209">
              <a:extLst>
                <a:ext uri="{FF2B5EF4-FFF2-40B4-BE49-F238E27FC236}">
                  <a16:creationId xmlns:a16="http://schemas.microsoft.com/office/drawing/2014/main" id="{033A6061-19D6-485C-B74F-34CEF19C3273}"/>
                </a:ext>
              </a:extLst>
            </p:cNvPr>
            <p:cNvSpPr txBox="1"/>
            <p:nvPr/>
          </p:nvSpPr>
          <p:spPr>
            <a:xfrm>
              <a:off x="5508040" y="3910556"/>
              <a:ext cx="1402283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700" b="1" dirty="0">
                  <a:latin typeface="+mj-ea"/>
                  <a:ea typeface="+mj-ea"/>
                </a:rPr>
                <a:t>무기 가격 감소 </a:t>
              </a:r>
              <a:r>
                <a:rPr lang="en-US" altLang="ko-KR" sz="700" b="1" dirty="0">
                  <a:latin typeface="+mj-ea"/>
                  <a:ea typeface="+mj-ea"/>
                </a:rPr>
                <a:t>15%</a:t>
              </a:r>
              <a:r>
                <a:rPr lang="ko-KR" altLang="en-US" sz="700" b="1" dirty="0">
                  <a:latin typeface="+mj-ea"/>
                  <a:ea typeface="+mj-ea"/>
                </a:rPr>
                <a:t> </a:t>
              </a:r>
            </a:p>
          </p:txBody>
        </p: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033A6061-19D6-485C-B74F-34CEF19C3273}"/>
                </a:ext>
              </a:extLst>
            </p:cNvPr>
            <p:cNvSpPr txBox="1"/>
            <p:nvPr/>
          </p:nvSpPr>
          <p:spPr>
            <a:xfrm>
              <a:off x="5508041" y="4279408"/>
              <a:ext cx="867251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>
                  <a:solidFill>
                    <a:schemeClr val="accent2">
                      <a:lumMod val="50000"/>
                    </a:schemeClr>
                  </a:solidFill>
                  <a:latin typeface="+mj-lt"/>
                  <a:ea typeface="PF스타더스트" panose="03050601020101020101" pitchFamily="66" charset="-127"/>
                </a:rPr>
                <a:t>Lv. 0 (MAX 10)</a:t>
              </a:r>
              <a:endParaRPr lang="ko-KR" altLang="en-US" sz="700" b="1" dirty="0">
                <a:solidFill>
                  <a:schemeClr val="accent2">
                    <a:lumMod val="50000"/>
                  </a:schemeClr>
                </a:solidFill>
                <a:latin typeface="+mj-lt"/>
                <a:ea typeface="PF스타더스트" panose="03050601020101020101" pitchFamily="66" charset="-127"/>
              </a:endParaRPr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033A6061-19D6-485C-B74F-34CEF19C3273}"/>
                </a:ext>
              </a:extLst>
            </p:cNvPr>
            <p:cNvSpPr txBox="1"/>
            <p:nvPr/>
          </p:nvSpPr>
          <p:spPr>
            <a:xfrm>
              <a:off x="5508041" y="4788383"/>
              <a:ext cx="867251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>
                  <a:solidFill>
                    <a:schemeClr val="accent2">
                      <a:lumMod val="50000"/>
                    </a:schemeClr>
                  </a:solidFill>
                  <a:latin typeface="+mj-lt"/>
                  <a:ea typeface="PF스타더스트" panose="03050601020101020101" pitchFamily="66" charset="-127"/>
                </a:rPr>
                <a:t>Lv. 0 (MAX 10)</a:t>
              </a:r>
              <a:endParaRPr lang="ko-KR" altLang="en-US" sz="700" b="1" dirty="0">
                <a:solidFill>
                  <a:schemeClr val="accent2">
                    <a:lumMod val="50000"/>
                  </a:schemeClr>
                </a:solidFill>
                <a:latin typeface="+mj-lt"/>
                <a:ea typeface="PF스타더스트" panose="03050601020101020101" pitchFamily="66" charset="-127"/>
              </a:endParaRPr>
            </a:p>
          </p:txBody>
        </p:sp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id="{033A6061-19D6-485C-B74F-34CEF19C3273}"/>
                </a:ext>
              </a:extLst>
            </p:cNvPr>
            <p:cNvSpPr txBox="1"/>
            <p:nvPr/>
          </p:nvSpPr>
          <p:spPr>
            <a:xfrm>
              <a:off x="5508041" y="5285427"/>
              <a:ext cx="867251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>
                  <a:solidFill>
                    <a:schemeClr val="accent2">
                      <a:lumMod val="50000"/>
                    </a:schemeClr>
                  </a:solidFill>
                  <a:latin typeface="+mj-lt"/>
                  <a:ea typeface="PF스타더스트" panose="03050601020101020101" pitchFamily="66" charset="-127"/>
                </a:rPr>
                <a:t>Lv. 0 (MAX 10)</a:t>
              </a:r>
              <a:endParaRPr lang="ko-KR" altLang="en-US" sz="700" b="1" dirty="0">
                <a:solidFill>
                  <a:schemeClr val="accent2">
                    <a:lumMod val="50000"/>
                  </a:schemeClr>
                </a:solidFill>
                <a:latin typeface="+mj-lt"/>
                <a:ea typeface="PF스타더스트" panose="03050601020101020101" pitchFamily="66" charset="-127"/>
              </a:endParaRPr>
            </a:p>
          </p:txBody>
        </p:sp>
        <p:pic>
          <p:nvPicPr>
            <p:cNvPr id="214" name="그림 213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61201" y="4353493"/>
              <a:ext cx="135318" cy="135318"/>
            </a:xfrm>
            <a:prstGeom prst="rect">
              <a:avLst/>
            </a:prstGeom>
          </p:spPr>
        </p:pic>
        <p:pic>
          <p:nvPicPr>
            <p:cNvPr id="215" name="그림 214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61201" y="4865935"/>
              <a:ext cx="135318" cy="135318"/>
            </a:xfrm>
            <a:prstGeom prst="rect">
              <a:avLst/>
            </a:prstGeom>
          </p:spPr>
        </p:pic>
        <p:pic>
          <p:nvPicPr>
            <p:cNvPr id="216" name="그림 215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61201" y="5378323"/>
              <a:ext cx="135318" cy="135318"/>
            </a:xfrm>
            <a:prstGeom prst="rect">
              <a:avLst/>
            </a:prstGeom>
          </p:spPr>
        </p:pic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033A6061-19D6-485C-B74F-34CEF19C3273}"/>
                </a:ext>
              </a:extLst>
            </p:cNvPr>
            <p:cNvSpPr txBox="1"/>
            <p:nvPr/>
          </p:nvSpPr>
          <p:spPr>
            <a:xfrm>
              <a:off x="5508040" y="4404955"/>
              <a:ext cx="1402283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700" b="1" dirty="0">
                  <a:latin typeface="+mj-ea"/>
                  <a:ea typeface="+mj-ea"/>
                </a:rPr>
                <a:t>캐릭터 이동속도 증가 </a:t>
              </a:r>
              <a:r>
                <a:rPr lang="en-US" altLang="ko-KR" sz="700" b="1" dirty="0">
                  <a:latin typeface="+mj-ea"/>
                  <a:ea typeface="+mj-ea"/>
                </a:rPr>
                <a:t>0%</a:t>
              </a:r>
              <a:endParaRPr lang="ko-KR" altLang="en-US" sz="700" b="1" dirty="0">
                <a:latin typeface="+mj-ea"/>
                <a:ea typeface="+mj-ea"/>
              </a:endParaRPr>
            </a:p>
          </p:txBody>
        </p:sp>
        <p:sp>
          <p:nvSpPr>
            <p:cNvPr id="218" name="TextBox 217">
              <a:extLst>
                <a:ext uri="{FF2B5EF4-FFF2-40B4-BE49-F238E27FC236}">
                  <a16:creationId xmlns:a16="http://schemas.microsoft.com/office/drawing/2014/main" id="{033A6061-19D6-485C-B74F-34CEF19C3273}"/>
                </a:ext>
              </a:extLst>
            </p:cNvPr>
            <p:cNvSpPr txBox="1"/>
            <p:nvPr/>
          </p:nvSpPr>
          <p:spPr>
            <a:xfrm>
              <a:off x="5508040" y="4908471"/>
              <a:ext cx="1402283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700" b="1" dirty="0">
                  <a:latin typeface="+mj-ea"/>
                  <a:ea typeface="+mj-ea"/>
                </a:rPr>
                <a:t>공격속도 증가 </a:t>
              </a:r>
              <a:r>
                <a:rPr lang="en-US" altLang="ko-KR" sz="700" b="1" dirty="0">
                  <a:latin typeface="+mj-ea"/>
                  <a:ea typeface="+mj-ea"/>
                </a:rPr>
                <a:t>0%</a:t>
              </a:r>
              <a:endParaRPr lang="ko-KR" altLang="en-US" sz="700" b="1" dirty="0">
                <a:latin typeface="+mj-ea"/>
                <a:ea typeface="+mj-ea"/>
              </a:endParaRPr>
            </a:p>
          </p:txBody>
        </p:sp>
        <p:sp>
          <p:nvSpPr>
            <p:cNvPr id="219" name="TextBox 218">
              <a:extLst>
                <a:ext uri="{FF2B5EF4-FFF2-40B4-BE49-F238E27FC236}">
                  <a16:creationId xmlns:a16="http://schemas.microsoft.com/office/drawing/2014/main" id="{033A6061-19D6-485C-B74F-34CEF19C3273}"/>
                </a:ext>
              </a:extLst>
            </p:cNvPr>
            <p:cNvSpPr txBox="1"/>
            <p:nvPr/>
          </p:nvSpPr>
          <p:spPr>
            <a:xfrm>
              <a:off x="5508040" y="5409595"/>
              <a:ext cx="1402283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700" b="1" dirty="0">
                  <a:latin typeface="+mj-ea"/>
                  <a:ea typeface="+mj-ea"/>
                </a:rPr>
                <a:t>치명타 데미지 증가 </a:t>
              </a:r>
              <a:r>
                <a:rPr lang="en-US" altLang="ko-KR" sz="700" b="1" dirty="0">
                  <a:latin typeface="+mj-ea"/>
                  <a:ea typeface="+mj-ea"/>
                </a:rPr>
                <a:t>0%</a:t>
              </a:r>
              <a:endParaRPr lang="ko-KR" altLang="en-US" sz="700" b="1" dirty="0">
                <a:latin typeface="+mj-ea"/>
                <a:ea typeface="+mj-ea"/>
              </a:endParaRPr>
            </a:p>
          </p:txBody>
        </p:sp>
        <p:sp>
          <p:nvSpPr>
            <p:cNvPr id="220" name="사각형: 둥근 모서리 26">
              <a:extLst>
                <a:ext uri="{FF2B5EF4-FFF2-40B4-BE49-F238E27FC236}">
                  <a16:creationId xmlns:a16="http://schemas.microsoft.com/office/drawing/2014/main" id="{1E185F6A-C5C3-44A4-825F-53F0D3DDF22D}"/>
                </a:ext>
              </a:extLst>
            </p:cNvPr>
            <p:cNvSpPr/>
            <p:nvPr/>
          </p:nvSpPr>
          <p:spPr>
            <a:xfrm>
              <a:off x="7173394" y="3408389"/>
              <a:ext cx="479377" cy="204043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>
              <a:noFill/>
            </a:ln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</a:rPr>
                <a:t>스페셜</a:t>
              </a:r>
            </a:p>
          </p:txBody>
        </p:sp>
        <p:sp>
          <p:nvSpPr>
            <p:cNvPr id="221" name="사각형: 둥근 모서리 26">
              <a:extLst>
                <a:ext uri="{FF2B5EF4-FFF2-40B4-BE49-F238E27FC236}">
                  <a16:creationId xmlns:a16="http://schemas.microsoft.com/office/drawing/2014/main" id="{1E185F6A-C5C3-44A4-825F-53F0D3DDF22D}"/>
                </a:ext>
              </a:extLst>
            </p:cNvPr>
            <p:cNvSpPr/>
            <p:nvPr/>
          </p:nvSpPr>
          <p:spPr>
            <a:xfrm>
              <a:off x="6567352" y="3408389"/>
              <a:ext cx="479377" cy="204043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</a:rPr>
                <a:t>일반</a:t>
              </a:r>
            </a:p>
          </p:txBody>
        </p:sp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2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65458" y="3669973"/>
              <a:ext cx="344443" cy="344443"/>
            </a:xfrm>
            <a:prstGeom prst="rect">
              <a:avLst/>
            </a:prstGeom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 rotWithShape="1"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247" t="143" r="50208" b="85294"/>
            <a:stretch/>
          </p:blipFill>
          <p:spPr>
            <a:xfrm>
              <a:off x="5166518" y="4187664"/>
              <a:ext cx="360513" cy="343346"/>
            </a:xfrm>
            <a:prstGeom prst="rect">
              <a:avLst/>
            </a:prstGeom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 rotWithShape="1"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797" t="14247" r="70476" b="71966"/>
            <a:stretch/>
          </p:blipFill>
          <p:spPr>
            <a:xfrm>
              <a:off x="5159622" y="4692267"/>
              <a:ext cx="359317" cy="354327"/>
            </a:xfrm>
            <a:prstGeom prst="rect">
              <a:avLst/>
            </a:prstGeom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2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08769" y="5226112"/>
              <a:ext cx="276009" cy="314080"/>
            </a:xfrm>
            <a:prstGeom prst="rect">
              <a:avLst/>
            </a:prstGeom>
          </p:spPr>
        </p:pic>
        <p:sp>
          <p:nvSpPr>
            <p:cNvPr id="222" name="TextBox 221">
              <a:extLst>
                <a:ext uri="{FF2B5EF4-FFF2-40B4-BE49-F238E27FC236}">
                  <a16:creationId xmlns:a16="http://schemas.microsoft.com/office/drawing/2014/main" id="{033A6061-19D6-485C-B74F-34CEF19C3273}"/>
                </a:ext>
              </a:extLst>
            </p:cNvPr>
            <p:cNvSpPr txBox="1"/>
            <p:nvPr/>
          </p:nvSpPr>
          <p:spPr>
            <a:xfrm>
              <a:off x="7222571" y="4318527"/>
              <a:ext cx="38367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b="1" dirty="0">
                  <a:solidFill>
                    <a:srgbClr val="FFD80D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10</a:t>
              </a:r>
            </a:p>
          </p:txBody>
        </p: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033A6061-19D6-485C-B74F-34CEF19C3273}"/>
                </a:ext>
              </a:extLst>
            </p:cNvPr>
            <p:cNvSpPr txBox="1"/>
            <p:nvPr/>
          </p:nvSpPr>
          <p:spPr>
            <a:xfrm>
              <a:off x="7222571" y="4829895"/>
              <a:ext cx="38367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b="1" dirty="0">
                  <a:solidFill>
                    <a:srgbClr val="FFD80D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10</a:t>
              </a:r>
            </a:p>
          </p:txBody>
        </p:sp>
        <p:sp>
          <p:nvSpPr>
            <p:cNvPr id="224" name="TextBox 223">
              <a:extLst>
                <a:ext uri="{FF2B5EF4-FFF2-40B4-BE49-F238E27FC236}">
                  <a16:creationId xmlns:a16="http://schemas.microsoft.com/office/drawing/2014/main" id="{033A6061-19D6-485C-B74F-34CEF19C3273}"/>
                </a:ext>
              </a:extLst>
            </p:cNvPr>
            <p:cNvSpPr txBox="1"/>
            <p:nvPr/>
          </p:nvSpPr>
          <p:spPr>
            <a:xfrm>
              <a:off x="7232216" y="5339144"/>
              <a:ext cx="38367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b="1" dirty="0">
                  <a:solidFill>
                    <a:srgbClr val="FFD80D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10</a:t>
              </a:r>
            </a:p>
          </p:txBody>
        </p:sp>
      </p:grpSp>
      <p:sp>
        <p:nvSpPr>
          <p:cNvPr id="270" name="직사각형 269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5221820" y="1126634"/>
            <a:ext cx="976802" cy="167857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5" name="직사각형 274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5221820" y="1311325"/>
            <a:ext cx="767024" cy="142843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6" name="타원 275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5027803" y="1118996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1</a:t>
            </a:r>
            <a:endParaRPr lang="ko-KR" altLang="en-US" sz="1100" dirty="0"/>
          </a:p>
        </p:txBody>
      </p:sp>
      <p:sp>
        <p:nvSpPr>
          <p:cNvPr id="277" name="직사각형 276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5221819" y="1464644"/>
            <a:ext cx="1271849" cy="142843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9" name="타원 278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5028093" y="1309870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2</a:t>
            </a:r>
            <a:endParaRPr lang="ko-KR" altLang="en-US" sz="1100" dirty="0"/>
          </a:p>
        </p:txBody>
      </p:sp>
      <p:sp>
        <p:nvSpPr>
          <p:cNvPr id="280" name="타원 279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5035091" y="1485123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3</a:t>
            </a:r>
            <a:endParaRPr lang="ko-KR" altLang="en-US" sz="1100" dirty="0"/>
          </a:p>
        </p:txBody>
      </p:sp>
      <p:sp>
        <p:nvSpPr>
          <p:cNvPr id="297" name="직사각형 296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7138674" y="1126634"/>
            <a:ext cx="755647" cy="514615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8" name="타원 297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6900783" y="1165534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4</a:t>
            </a:r>
            <a:endParaRPr lang="ko-KR" altLang="en-US" sz="1100" dirty="0"/>
          </a:p>
        </p:txBody>
      </p:sp>
      <p:sp>
        <p:nvSpPr>
          <p:cNvPr id="299" name="타원 298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6409210" y="546505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5</a:t>
            </a:r>
            <a:endParaRPr lang="ko-KR" altLang="en-US" sz="1100" dirty="0"/>
          </a:p>
        </p:txBody>
      </p:sp>
      <p:sp>
        <p:nvSpPr>
          <p:cNvPr id="301" name="타원 300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7217887" y="546505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6</a:t>
            </a:r>
            <a:endParaRPr lang="ko-KR" altLang="en-US" sz="1100" dirty="0"/>
          </a:p>
        </p:txBody>
      </p:sp>
      <p:sp>
        <p:nvSpPr>
          <p:cNvPr id="302" name="직사각형 301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6486794" y="764787"/>
            <a:ext cx="672831" cy="325652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3" name="직사각형 302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7250721" y="764787"/>
            <a:ext cx="672831" cy="325652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4" name="그림 303">
            <a:extLst>
              <a:ext uri="{FF2B5EF4-FFF2-40B4-BE49-F238E27FC236}">
                <a16:creationId xmlns:a16="http://schemas.microsoft.com/office/drawing/2014/main" id="{25088C9E-D62F-4FFF-9BF4-EB54EF118E01}"/>
              </a:ext>
            </a:extLst>
          </p:cNvPr>
          <p:cNvPicPr>
            <a:picLocks noChangeAspect="1"/>
          </p:cNvPicPr>
          <p:nvPr/>
        </p:nvPicPr>
        <p:blipFill>
          <a:blip r:embed="rId2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00000">
            <a:off x="963289" y="1162010"/>
            <a:ext cx="139780" cy="139780"/>
          </a:xfrm>
          <a:prstGeom prst="rect">
            <a:avLst/>
          </a:prstGeom>
        </p:spPr>
      </p:pic>
      <p:sp>
        <p:nvSpPr>
          <p:cNvPr id="204" name="직사각형 203"/>
          <p:cNvSpPr/>
          <p:nvPr/>
        </p:nvSpPr>
        <p:spPr>
          <a:xfrm>
            <a:off x="-678873" y="4407397"/>
            <a:ext cx="12656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/>
              <a:t>Reference</a:t>
            </a:r>
          </a:p>
        </p:txBody>
      </p:sp>
      <p:cxnSp>
        <p:nvCxnSpPr>
          <p:cNvPr id="248" name="직선 연결선 247"/>
          <p:cNvCxnSpPr>
            <a:stCxn id="204" idx="3"/>
            <a:endCxn id="61" idx="1"/>
          </p:cNvCxnSpPr>
          <p:nvPr/>
        </p:nvCxnSpPr>
        <p:spPr>
          <a:xfrm flipV="1">
            <a:off x="586794" y="3861857"/>
            <a:ext cx="535031" cy="7302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2" name="직선 연결선 251"/>
          <p:cNvCxnSpPr>
            <a:stCxn id="204" idx="3"/>
            <a:endCxn id="72" idx="1"/>
          </p:cNvCxnSpPr>
          <p:nvPr/>
        </p:nvCxnSpPr>
        <p:spPr>
          <a:xfrm flipV="1">
            <a:off x="586794" y="4369201"/>
            <a:ext cx="535031" cy="22286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4" name="직선 연결선 253"/>
          <p:cNvCxnSpPr>
            <a:stCxn id="204" idx="3"/>
            <a:endCxn id="82" idx="1"/>
          </p:cNvCxnSpPr>
          <p:nvPr/>
        </p:nvCxnSpPr>
        <p:spPr>
          <a:xfrm>
            <a:off x="586794" y="4592063"/>
            <a:ext cx="535031" cy="28448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/>
          <p:cNvCxnSpPr>
            <a:stCxn id="204" idx="3"/>
            <a:endCxn id="84" idx="1"/>
          </p:cNvCxnSpPr>
          <p:nvPr/>
        </p:nvCxnSpPr>
        <p:spPr>
          <a:xfrm>
            <a:off x="586794" y="4592063"/>
            <a:ext cx="535031" cy="7945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1" name="직사각형 280"/>
          <p:cNvSpPr/>
          <p:nvPr/>
        </p:nvSpPr>
        <p:spPr>
          <a:xfrm>
            <a:off x="-740688" y="1330740"/>
            <a:ext cx="12656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/>
              <a:t>Reference</a:t>
            </a:r>
          </a:p>
        </p:txBody>
      </p:sp>
      <p:cxnSp>
        <p:nvCxnSpPr>
          <p:cNvPr id="283" name="직선 연결선 282"/>
          <p:cNvCxnSpPr>
            <a:stCxn id="281" idx="3"/>
            <a:endCxn id="53" idx="1"/>
          </p:cNvCxnSpPr>
          <p:nvPr/>
        </p:nvCxnSpPr>
        <p:spPr>
          <a:xfrm flipV="1">
            <a:off x="524979" y="1228304"/>
            <a:ext cx="380784" cy="28710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직선 연결선 299"/>
          <p:cNvCxnSpPr>
            <a:stCxn id="281" idx="3"/>
            <a:endCxn id="48" idx="1"/>
          </p:cNvCxnSpPr>
          <p:nvPr/>
        </p:nvCxnSpPr>
        <p:spPr>
          <a:xfrm>
            <a:off x="524979" y="1515406"/>
            <a:ext cx="380784" cy="2743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1" name="직사각형 310"/>
          <p:cNvSpPr/>
          <p:nvPr/>
        </p:nvSpPr>
        <p:spPr>
          <a:xfrm>
            <a:off x="3212789" y="6367482"/>
            <a:ext cx="12656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/>
              <a:t>Reference</a:t>
            </a:r>
          </a:p>
        </p:txBody>
      </p:sp>
      <p:cxnSp>
        <p:nvCxnSpPr>
          <p:cNvPr id="313" name="직선 연결선 312"/>
          <p:cNvCxnSpPr>
            <a:stCxn id="311" idx="3"/>
            <a:endCxn id="180" idx="1"/>
          </p:cNvCxnSpPr>
          <p:nvPr/>
        </p:nvCxnSpPr>
        <p:spPr>
          <a:xfrm flipV="1">
            <a:off x="4478456" y="4663379"/>
            <a:ext cx="552412" cy="18887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7" name="직선 연결선 316"/>
          <p:cNvCxnSpPr>
            <a:stCxn id="311" idx="3"/>
            <a:endCxn id="188" idx="1"/>
          </p:cNvCxnSpPr>
          <p:nvPr/>
        </p:nvCxnSpPr>
        <p:spPr>
          <a:xfrm flipV="1">
            <a:off x="4478456" y="5170723"/>
            <a:ext cx="552412" cy="13814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9" name="직선 연결선 318"/>
          <p:cNvCxnSpPr>
            <a:stCxn id="311" idx="3"/>
            <a:endCxn id="190" idx="1"/>
          </p:cNvCxnSpPr>
          <p:nvPr/>
        </p:nvCxnSpPr>
        <p:spPr>
          <a:xfrm flipV="1">
            <a:off x="4478456" y="5678066"/>
            <a:ext cx="552412" cy="874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66"/>
          <p:cNvCxnSpPr>
            <a:stCxn id="311" idx="3"/>
            <a:endCxn id="192" idx="1"/>
          </p:cNvCxnSpPr>
          <p:nvPr/>
        </p:nvCxnSpPr>
        <p:spPr>
          <a:xfrm flipV="1">
            <a:off x="4478456" y="6188111"/>
            <a:ext cx="552412" cy="3640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 73"/>
          <p:cNvCxnSpPr>
            <a:stCxn id="281" idx="3"/>
            <a:endCxn id="35" idx="1"/>
          </p:cNvCxnSpPr>
          <p:nvPr/>
        </p:nvCxnSpPr>
        <p:spPr>
          <a:xfrm flipV="1">
            <a:off x="524979" y="1242738"/>
            <a:ext cx="1282486" cy="27266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84334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5865A3A-346F-4F15-A584-7339BE2DFAFF}"/>
              </a:ext>
            </a:extLst>
          </p:cNvPr>
          <p:cNvSpPr txBox="1"/>
          <p:nvPr/>
        </p:nvSpPr>
        <p:spPr>
          <a:xfrm>
            <a:off x="375342" y="241489"/>
            <a:ext cx="51203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b="1" dirty="0"/>
              <a:t>화면 기획 </a:t>
            </a:r>
            <a:r>
              <a:rPr lang="en-US" altLang="ko-KR" sz="3200" b="1" dirty="0"/>
              <a:t>– </a:t>
            </a:r>
            <a:r>
              <a:rPr lang="ko-KR" altLang="en-US" sz="3200" b="1" dirty="0"/>
              <a:t>상점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1B1B7EB-3717-4F14-9062-0FD093CD82FB}"/>
              </a:ext>
            </a:extLst>
          </p:cNvPr>
          <p:cNvSpPr/>
          <p:nvPr/>
        </p:nvSpPr>
        <p:spPr>
          <a:xfrm>
            <a:off x="-385590" y="241489"/>
            <a:ext cx="5541484" cy="584775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6445D33-E34A-4230-B6E1-7E05BFC662A0}"/>
              </a:ext>
            </a:extLst>
          </p:cNvPr>
          <p:cNvCxnSpPr>
            <a:cxnSpLocks/>
          </p:cNvCxnSpPr>
          <p:nvPr/>
        </p:nvCxnSpPr>
        <p:spPr>
          <a:xfrm>
            <a:off x="8643668" y="0"/>
            <a:ext cx="0" cy="6858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8BA9724-64EF-42A1-9293-E353270C338A}"/>
              </a:ext>
            </a:extLst>
          </p:cNvPr>
          <p:cNvSpPr/>
          <p:nvPr/>
        </p:nvSpPr>
        <p:spPr>
          <a:xfrm>
            <a:off x="8643668" y="0"/>
            <a:ext cx="3548330" cy="8262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Description</a:t>
            </a:r>
            <a:endParaRPr lang="ko-KR" altLang="en-US" sz="24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0983D13-0C11-4764-9D72-290E0003AF87}"/>
              </a:ext>
            </a:extLst>
          </p:cNvPr>
          <p:cNvSpPr txBox="1"/>
          <p:nvPr/>
        </p:nvSpPr>
        <p:spPr>
          <a:xfrm>
            <a:off x="8643668" y="1011511"/>
            <a:ext cx="3589444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1) </a:t>
            </a:r>
            <a:r>
              <a:rPr lang="ko-KR" altLang="en-US" sz="1400" dirty="0"/>
              <a:t>무기의 이름 및 등급 표시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2) </a:t>
            </a:r>
            <a:r>
              <a:rPr lang="ko-KR" altLang="en-US" sz="1400" dirty="0"/>
              <a:t>무기의 효과 표시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3) </a:t>
            </a:r>
            <a:r>
              <a:rPr lang="ko-KR" altLang="en-US" sz="1400" dirty="0"/>
              <a:t>무기 구입하기 위해 필요한 재화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4) </a:t>
            </a:r>
            <a:r>
              <a:rPr lang="ko-KR" altLang="en-US" sz="1400" dirty="0"/>
              <a:t>전장을 플레이할수록 숙련도 경험치를 </a:t>
            </a:r>
            <a:endParaRPr lang="en-US" altLang="ko-KR" sz="1400" dirty="0"/>
          </a:p>
          <a:p>
            <a:r>
              <a:rPr lang="ko-KR" altLang="en-US" sz="1400" dirty="0"/>
              <a:t>획득</a:t>
            </a:r>
            <a:r>
              <a:rPr lang="en-US" altLang="ko-KR" sz="1400" dirty="0"/>
              <a:t>, </a:t>
            </a:r>
            <a:r>
              <a:rPr lang="ko-KR" altLang="en-US" sz="1400" dirty="0"/>
              <a:t>숙련도 레벨에 따른 장비 구입가능</a:t>
            </a:r>
            <a:endParaRPr lang="en-US" altLang="ko-KR" sz="1400" dirty="0"/>
          </a:p>
          <a:p>
            <a:r>
              <a:rPr lang="ko-KR" altLang="en-US" sz="1400" dirty="0"/>
              <a:t>숙련도 조건을 달성할 시 </a:t>
            </a:r>
            <a:r>
              <a:rPr lang="ko-KR" altLang="en-US" sz="1400" dirty="0">
                <a:solidFill>
                  <a:schemeClr val="accent1"/>
                </a:solidFill>
              </a:rPr>
              <a:t>파란색</a:t>
            </a:r>
            <a:r>
              <a:rPr lang="ko-KR" altLang="en-US" sz="1400" dirty="0"/>
              <a:t>으로 표시</a:t>
            </a:r>
            <a:r>
              <a:rPr lang="en-US" altLang="ko-KR" sz="1400" dirty="0"/>
              <a:t>,</a:t>
            </a:r>
          </a:p>
          <a:p>
            <a:r>
              <a:rPr lang="ko-KR" altLang="en-US" sz="1400" dirty="0"/>
              <a:t>조건을 미달성할시 </a:t>
            </a:r>
            <a:r>
              <a:rPr lang="ko-KR" altLang="en-US" sz="1400" dirty="0">
                <a:solidFill>
                  <a:srgbClr val="FF0000"/>
                </a:solidFill>
              </a:rPr>
              <a:t>빨간색</a:t>
            </a:r>
            <a:r>
              <a:rPr lang="ko-KR" altLang="en-US" sz="1400" dirty="0"/>
              <a:t>으로 표시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5) </a:t>
            </a:r>
            <a:r>
              <a:rPr lang="ko-KR" altLang="en-US" sz="1400" dirty="0"/>
              <a:t>현재 가지고 있는 화폐 표시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6) </a:t>
            </a:r>
            <a:r>
              <a:rPr lang="ko-KR" altLang="en-US" sz="1400" dirty="0">
                <a:solidFill>
                  <a:srgbClr val="FF0000"/>
                </a:solidFill>
              </a:rPr>
              <a:t>▶ 데이터베이스 추후 예정</a:t>
            </a:r>
            <a:endParaRPr lang="en-US" altLang="ko-KR" sz="1400" dirty="0"/>
          </a:p>
          <a:p>
            <a:r>
              <a:rPr lang="en-US" altLang="ko-KR" sz="1400" dirty="0"/>
              <a:t>.</a:t>
            </a:r>
          </a:p>
          <a:p>
            <a:endParaRPr lang="en-US" altLang="ko-KR" sz="1400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FE11ADB-00EB-4B8B-914A-1642540DC8F4}"/>
              </a:ext>
            </a:extLst>
          </p:cNvPr>
          <p:cNvSpPr/>
          <p:nvPr/>
        </p:nvSpPr>
        <p:spPr>
          <a:xfrm>
            <a:off x="855291" y="1067927"/>
            <a:ext cx="3027281" cy="53471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71BCC68-5793-40DF-842C-786ECD1D9962}"/>
              </a:ext>
            </a:extLst>
          </p:cNvPr>
          <p:cNvSpPr/>
          <p:nvPr/>
        </p:nvSpPr>
        <p:spPr>
          <a:xfrm>
            <a:off x="857198" y="1065521"/>
            <a:ext cx="3027281" cy="53471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46"/>
          <a:stretch/>
        </p:blipFill>
        <p:spPr>
          <a:xfrm>
            <a:off x="859181" y="1062880"/>
            <a:ext cx="3030104" cy="2320958"/>
          </a:xfrm>
          <a:prstGeom prst="rect">
            <a:avLst/>
          </a:prstGeom>
        </p:spPr>
      </p:pic>
      <p:pic>
        <p:nvPicPr>
          <p:cNvPr id="34" name="그림 33" descr="거울, 옅은이(가) 표시된 사진&#10;&#10;자동 생성된 설명">
            <a:extLst>
              <a:ext uri="{FF2B5EF4-FFF2-40B4-BE49-F238E27FC236}">
                <a16:creationId xmlns:a16="http://schemas.microsoft.com/office/drawing/2014/main" id="{0C00207E-1E1F-4EEC-A7AA-7F80D6B00D53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0800" y="1112640"/>
            <a:ext cx="210185" cy="208888"/>
          </a:xfrm>
          <a:prstGeom prst="rect">
            <a:avLst/>
          </a:prstGeom>
          <a:ln>
            <a:noFill/>
          </a:ln>
        </p:spPr>
      </p:pic>
      <p:pic>
        <p:nvPicPr>
          <p:cNvPr id="35" name="그림 34" descr="테이블이(가) 표시된 사진&#10;&#10;자동 생성된 설명">
            <a:extLst>
              <a:ext uri="{FF2B5EF4-FFF2-40B4-BE49-F238E27FC236}">
                <a16:creationId xmlns:a16="http://schemas.microsoft.com/office/drawing/2014/main" id="{52A61F37-F529-4FF3-A090-BFFF1F9CCC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7465" y="1081212"/>
            <a:ext cx="1291819" cy="323052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BAEFC3B1-DAD6-40AB-8D7B-BF5DDBF6BEEF}"/>
              </a:ext>
            </a:extLst>
          </p:cNvPr>
          <p:cNvSpPr txBox="1"/>
          <p:nvPr/>
        </p:nvSpPr>
        <p:spPr>
          <a:xfrm>
            <a:off x="1966351" y="1121804"/>
            <a:ext cx="9396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/>
              <a:t>황건적의 난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CE348F9-FC24-496C-98C7-10F7C59CD0D4}"/>
              </a:ext>
            </a:extLst>
          </p:cNvPr>
          <p:cNvSpPr txBox="1"/>
          <p:nvPr/>
        </p:nvSpPr>
        <p:spPr>
          <a:xfrm>
            <a:off x="2157198" y="1337072"/>
            <a:ext cx="56143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</a:rPr>
              <a:t>10 M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38" name="그림 37" descr="건물, 어두운, 거리, 키큰이(가) 표시된 사진&#10;&#10;자동 생성된 설명">
            <a:extLst>
              <a:ext uri="{FF2B5EF4-FFF2-40B4-BE49-F238E27FC236}">
                <a16:creationId xmlns:a16="http://schemas.microsoft.com/office/drawing/2014/main" id="{BFBDDCA3-69D7-44E2-BFEE-E633AF3AF1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285576" y="1832204"/>
            <a:ext cx="1291820" cy="1322528"/>
          </a:xfrm>
          <a:prstGeom prst="rect">
            <a:avLst/>
          </a:prstGeom>
        </p:spPr>
      </p:pic>
      <p:pic>
        <p:nvPicPr>
          <p:cNvPr id="39" name="그림 38" descr="어두운, 거리이(가) 표시된 사진&#10;&#10;자동 생성된 설명">
            <a:extLst>
              <a:ext uri="{FF2B5EF4-FFF2-40B4-BE49-F238E27FC236}">
                <a16:creationId xmlns:a16="http://schemas.microsoft.com/office/drawing/2014/main" id="{F5E5E1CE-E57E-4A58-9151-D0212DA06E0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824" y="1859652"/>
            <a:ext cx="1412349" cy="1412349"/>
          </a:xfrm>
          <a:prstGeom prst="rect">
            <a:avLst/>
          </a:prstGeom>
        </p:spPr>
      </p:pic>
      <p:sp>
        <p:nvSpPr>
          <p:cNvPr id="40" name="사각형: 둥근 모서리 112">
            <a:extLst>
              <a:ext uri="{FF2B5EF4-FFF2-40B4-BE49-F238E27FC236}">
                <a16:creationId xmlns:a16="http://schemas.microsoft.com/office/drawing/2014/main" id="{7488B364-DD36-4980-8138-D944FB5C2A28}"/>
              </a:ext>
            </a:extLst>
          </p:cNvPr>
          <p:cNvSpPr/>
          <p:nvPr/>
        </p:nvSpPr>
        <p:spPr>
          <a:xfrm>
            <a:off x="1524485" y="2994899"/>
            <a:ext cx="757737" cy="16764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</a:rPr>
              <a:t>주인공</a:t>
            </a:r>
          </a:p>
        </p:txBody>
      </p:sp>
      <p:sp>
        <p:nvSpPr>
          <p:cNvPr id="42" name="사각형: 둥근 모서리 149">
            <a:extLst>
              <a:ext uri="{FF2B5EF4-FFF2-40B4-BE49-F238E27FC236}">
                <a16:creationId xmlns:a16="http://schemas.microsoft.com/office/drawing/2014/main" id="{831CD9F1-9B8A-4FD7-B25A-FC5349E0925F}"/>
              </a:ext>
            </a:extLst>
          </p:cNvPr>
          <p:cNvSpPr/>
          <p:nvPr/>
        </p:nvSpPr>
        <p:spPr>
          <a:xfrm>
            <a:off x="1568161" y="5868906"/>
            <a:ext cx="475883" cy="462207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19050">
            <a:solidFill>
              <a:schemeClr val="tx1"/>
            </a:solidFill>
          </a:ln>
          <a:effectLst>
            <a:innerShdw blurRad="63500" dist="50800" dir="54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  <a:bevelB w="254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사각형: 둥근 모서리 150">
            <a:extLst>
              <a:ext uri="{FF2B5EF4-FFF2-40B4-BE49-F238E27FC236}">
                <a16:creationId xmlns:a16="http://schemas.microsoft.com/office/drawing/2014/main" id="{58D9BD31-3500-4EAA-85BE-CAA4EDAE4C08}"/>
              </a:ext>
            </a:extLst>
          </p:cNvPr>
          <p:cNvSpPr/>
          <p:nvPr/>
        </p:nvSpPr>
        <p:spPr>
          <a:xfrm>
            <a:off x="2151849" y="5868906"/>
            <a:ext cx="475883" cy="462207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19050">
            <a:solidFill>
              <a:schemeClr val="tx1"/>
            </a:solidFill>
          </a:ln>
          <a:effectLst>
            <a:innerShdw blurRad="63500" dist="50800" dir="54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  <a:bevelB w="254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사각형: 둥근 모서리 151">
            <a:extLst>
              <a:ext uri="{FF2B5EF4-FFF2-40B4-BE49-F238E27FC236}">
                <a16:creationId xmlns:a16="http://schemas.microsoft.com/office/drawing/2014/main" id="{0A3784DD-D765-4AE1-9B0F-EE9A42DC480F}"/>
              </a:ext>
            </a:extLst>
          </p:cNvPr>
          <p:cNvSpPr/>
          <p:nvPr/>
        </p:nvSpPr>
        <p:spPr>
          <a:xfrm>
            <a:off x="2733713" y="5866516"/>
            <a:ext cx="475883" cy="462207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19050">
            <a:solidFill>
              <a:schemeClr val="tx1"/>
            </a:solidFill>
          </a:ln>
          <a:effectLst>
            <a:innerShdw blurRad="63500" dist="50800" dir="54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  <a:bevelB w="254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사각형: 둥근 모서리 152">
            <a:extLst>
              <a:ext uri="{FF2B5EF4-FFF2-40B4-BE49-F238E27FC236}">
                <a16:creationId xmlns:a16="http://schemas.microsoft.com/office/drawing/2014/main" id="{CA060C78-A4FD-43CF-A19B-2260B5416D53}"/>
              </a:ext>
            </a:extLst>
          </p:cNvPr>
          <p:cNvSpPr/>
          <p:nvPr/>
        </p:nvSpPr>
        <p:spPr>
          <a:xfrm>
            <a:off x="3307958" y="5866516"/>
            <a:ext cx="475883" cy="462207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19050">
            <a:solidFill>
              <a:schemeClr val="tx1"/>
            </a:solidFill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6" name="그룹 45"/>
          <p:cNvGrpSpPr/>
          <p:nvPr/>
        </p:nvGrpSpPr>
        <p:grpSpPr>
          <a:xfrm>
            <a:off x="905763" y="1668084"/>
            <a:ext cx="653492" cy="243288"/>
            <a:chOff x="910551" y="1668117"/>
            <a:chExt cx="653492" cy="243288"/>
          </a:xfrm>
        </p:grpSpPr>
        <p:sp>
          <p:nvSpPr>
            <p:cNvPr id="47" name="사각형: 둥근 모서리 105">
              <a:extLst>
                <a:ext uri="{FF2B5EF4-FFF2-40B4-BE49-F238E27FC236}">
                  <a16:creationId xmlns:a16="http://schemas.microsoft.com/office/drawing/2014/main" id="{6A29D239-0BC6-41B5-84EA-BA1A112D25C4}"/>
                </a:ext>
              </a:extLst>
            </p:cNvPr>
            <p:cNvSpPr/>
            <p:nvPr/>
          </p:nvSpPr>
          <p:spPr>
            <a:xfrm>
              <a:off x="1112780" y="1698478"/>
              <a:ext cx="451263" cy="182565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사각형: 둥근 모서리 106">
              <a:extLst>
                <a:ext uri="{FF2B5EF4-FFF2-40B4-BE49-F238E27FC236}">
                  <a16:creationId xmlns:a16="http://schemas.microsoft.com/office/drawing/2014/main" id="{63323AFE-63B7-4E75-9E4E-1CBD4D5EEC9F}"/>
                </a:ext>
              </a:extLst>
            </p:cNvPr>
            <p:cNvSpPr/>
            <p:nvPr/>
          </p:nvSpPr>
          <p:spPr>
            <a:xfrm>
              <a:off x="910551" y="1668117"/>
              <a:ext cx="265324" cy="243288"/>
            </a:xfrm>
            <a:prstGeom prst="roundRect">
              <a:avLst/>
            </a:prstGeom>
            <a:solidFill>
              <a:srgbClr val="F1914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9" name="그림 48">
              <a:extLst>
                <a:ext uri="{FF2B5EF4-FFF2-40B4-BE49-F238E27FC236}">
                  <a16:creationId xmlns:a16="http://schemas.microsoft.com/office/drawing/2014/main" id="{C19E875A-F46C-4788-A574-2A3EE995CFE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1143" y="1688172"/>
              <a:ext cx="202911" cy="203175"/>
            </a:xfrm>
            <a:prstGeom prst="rect">
              <a:avLst/>
            </a:prstGeom>
          </p:spPr>
        </p:pic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B10B0015-6E45-49A7-A025-AED482E40757}"/>
                </a:ext>
              </a:extLst>
            </p:cNvPr>
            <p:cNvSpPr txBox="1"/>
            <p:nvPr/>
          </p:nvSpPr>
          <p:spPr>
            <a:xfrm>
              <a:off x="1097762" y="1673337"/>
              <a:ext cx="41031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120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1" name="그룹 50"/>
          <p:cNvGrpSpPr/>
          <p:nvPr/>
        </p:nvGrpSpPr>
        <p:grpSpPr>
          <a:xfrm>
            <a:off x="905763" y="1106660"/>
            <a:ext cx="662433" cy="243288"/>
            <a:chOff x="1079239" y="1303779"/>
            <a:chExt cx="662433" cy="243288"/>
          </a:xfrm>
        </p:grpSpPr>
        <p:sp>
          <p:nvSpPr>
            <p:cNvPr id="52" name="사각형: 둥근 모서리 101">
              <a:extLst>
                <a:ext uri="{FF2B5EF4-FFF2-40B4-BE49-F238E27FC236}">
                  <a16:creationId xmlns:a16="http://schemas.microsoft.com/office/drawing/2014/main" id="{09AD7FCB-A90D-40EF-8848-EFB4AAD11D1E}"/>
                </a:ext>
              </a:extLst>
            </p:cNvPr>
            <p:cNvSpPr/>
            <p:nvPr/>
          </p:nvSpPr>
          <p:spPr>
            <a:xfrm>
              <a:off x="1285096" y="1334139"/>
              <a:ext cx="456576" cy="182565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사각형: 둥근 모서리 102">
              <a:extLst>
                <a:ext uri="{FF2B5EF4-FFF2-40B4-BE49-F238E27FC236}">
                  <a16:creationId xmlns:a16="http://schemas.microsoft.com/office/drawing/2014/main" id="{1EFD2A3F-8BFC-4E3B-B985-588EFBDC20DE}"/>
                </a:ext>
              </a:extLst>
            </p:cNvPr>
            <p:cNvSpPr/>
            <p:nvPr/>
          </p:nvSpPr>
          <p:spPr>
            <a:xfrm>
              <a:off x="1079239" y="1303779"/>
              <a:ext cx="265324" cy="243288"/>
            </a:xfrm>
            <a:prstGeom prst="roundRect">
              <a:avLst/>
            </a:prstGeom>
            <a:solidFill>
              <a:srgbClr val="F1914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1289760" y="1313381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120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6" name="그룹 55"/>
          <p:cNvGrpSpPr/>
          <p:nvPr/>
        </p:nvGrpSpPr>
        <p:grpSpPr>
          <a:xfrm>
            <a:off x="906367" y="1385945"/>
            <a:ext cx="660619" cy="244870"/>
            <a:chOff x="1796919" y="1303779"/>
            <a:chExt cx="660619" cy="244870"/>
          </a:xfrm>
        </p:grpSpPr>
        <p:sp>
          <p:nvSpPr>
            <p:cNvPr id="57" name="사각형: 둥근 모서리 103">
              <a:extLst>
                <a:ext uri="{FF2B5EF4-FFF2-40B4-BE49-F238E27FC236}">
                  <a16:creationId xmlns:a16="http://schemas.microsoft.com/office/drawing/2014/main" id="{801E6C6E-D161-431B-8E61-6C4252E944AC}"/>
                </a:ext>
              </a:extLst>
            </p:cNvPr>
            <p:cNvSpPr/>
            <p:nvPr/>
          </p:nvSpPr>
          <p:spPr>
            <a:xfrm>
              <a:off x="2000962" y="1342167"/>
              <a:ext cx="456576" cy="182565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사각형: 둥근 모서리 104">
              <a:extLst>
                <a:ext uri="{FF2B5EF4-FFF2-40B4-BE49-F238E27FC236}">
                  <a16:creationId xmlns:a16="http://schemas.microsoft.com/office/drawing/2014/main" id="{7CC05F09-A911-4380-BF2F-79E1E5AD146B}"/>
                </a:ext>
              </a:extLst>
            </p:cNvPr>
            <p:cNvSpPr/>
            <p:nvPr/>
          </p:nvSpPr>
          <p:spPr>
            <a:xfrm>
              <a:off x="1796919" y="1303779"/>
              <a:ext cx="265324" cy="243288"/>
            </a:xfrm>
            <a:prstGeom prst="roundRect">
              <a:avLst/>
            </a:prstGeom>
            <a:solidFill>
              <a:srgbClr val="F1914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B0AF414B-AB46-4F97-859C-6B3F8DDF4DE9}"/>
                </a:ext>
              </a:extLst>
            </p:cNvPr>
            <p:cNvSpPr txBox="1"/>
            <p:nvPr/>
          </p:nvSpPr>
          <p:spPr>
            <a:xfrm>
              <a:off x="1984934" y="1317026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120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pic>
          <p:nvPicPr>
            <p:cNvPr id="60" name="그림 59" descr="장난감이(가) 표시된 사진&#10;&#10;자동 생성된 설명">
              <a:extLst>
                <a:ext uri="{FF2B5EF4-FFF2-40B4-BE49-F238E27FC236}">
                  <a16:creationId xmlns:a16="http://schemas.microsoft.com/office/drawing/2014/main" id="{4C5EDC40-F690-4619-9EA8-3C46E89F11F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26772" y="1335344"/>
              <a:ext cx="219301" cy="213305"/>
            </a:xfrm>
            <a:prstGeom prst="rect">
              <a:avLst/>
            </a:prstGeom>
          </p:spPr>
        </p:pic>
      </p:grpSp>
      <p:pic>
        <p:nvPicPr>
          <p:cNvPr id="110" name="그림 109"/>
          <p:cNvPicPr>
            <a:picLocks noChangeAspect="1"/>
          </p:cNvPicPr>
          <p:nvPr/>
        </p:nvPicPr>
        <p:blipFill>
          <a:blip r:embed="rId9" cstate="hq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224" y="5859387"/>
            <a:ext cx="444453" cy="476464"/>
          </a:xfrm>
          <a:prstGeom prst="rect">
            <a:avLst/>
          </a:prstGeom>
        </p:spPr>
      </p:pic>
      <p:pic>
        <p:nvPicPr>
          <p:cNvPr id="111" name="그림 110"/>
          <p:cNvPicPr>
            <a:picLocks noChangeAspect="1"/>
          </p:cNvPicPr>
          <p:nvPr/>
        </p:nvPicPr>
        <p:blipFill>
          <a:blip r:embed="rId11" cstate="hq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7612" y="5859387"/>
            <a:ext cx="465978" cy="476464"/>
          </a:xfrm>
          <a:prstGeom prst="rect">
            <a:avLst/>
          </a:prstGeom>
          <a:noFill/>
        </p:spPr>
      </p:pic>
      <p:pic>
        <p:nvPicPr>
          <p:cNvPr id="112" name="그림 111"/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9291" y="5859387"/>
            <a:ext cx="424726" cy="476464"/>
          </a:xfrm>
          <a:prstGeom prst="rect">
            <a:avLst/>
          </a:prstGeom>
          <a:noFill/>
        </p:spPr>
      </p:pic>
      <p:pic>
        <p:nvPicPr>
          <p:cNvPr id="113" name="그림 112"/>
          <p:cNvPicPr>
            <a:picLocks noChangeAspect="1"/>
          </p:cNvPicPr>
          <p:nvPr/>
        </p:nvPicPr>
        <p:blipFill>
          <a:blip r:embed="rId14" cstate="hqprint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2974" y="5859387"/>
            <a:ext cx="445850" cy="476464"/>
          </a:xfrm>
          <a:prstGeom prst="rect">
            <a:avLst/>
          </a:prstGeom>
          <a:noFill/>
        </p:spPr>
      </p:pic>
      <p:sp>
        <p:nvSpPr>
          <p:cNvPr id="114" name="사각형: 둥근 모서리 149">
            <a:extLst>
              <a:ext uri="{FF2B5EF4-FFF2-40B4-BE49-F238E27FC236}">
                <a16:creationId xmlns:a16="http://schemas.microsoft.com/office/drawing/2014/main" id="{831CD9F1-9B8A-4FD7-B25A-FC5349E0925F}"/>
              </a:ext>
            </a:extLst>
          </p:cNvPr>
          <p:cNvSpPr/>
          <p:nvPr/>
        </p:nvSpPr>
        <p:spPr>
          <a:xfrm>
            <a:off x="988843" y="5868906"/>
            <a:ext cx="475883" cy="462207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19050">
            <a:solidFill>
              <a:schemeClr val="tx1"/>
            </a:solidFill>
          </a:ln>
          <a:effectLst>
            <a:innerShdw blurRad="63500" dist="50800" dir="54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  <a:bevelB w="254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5" name="그림 114"/>
          <p:cNvPicPr>
            <a:picLocks noChangeAspect="1"/>
          </p:cNvPicPr>
          <p:nvPr/>
        </p:nvPicPr>
        <p:blipFill>
          <a:blip r:embed="rId16" cstate="hqprint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298" y="5859387"/>
            <a:ext cx="499132" cy="476464"/>
          </a:xfrm>
          <a:prstGeom prst="rect">
            <a:avLst/>
          </a:prstGeom>
          <a:noFill/>
        </p:spPr>
      </p:pic>
      <p:pic>
        <p:nvPicPr>
          <p:cNvPr id="41" name="그림 40" descr="그리기이(가) 표시된 사진&#10;&#10;자동 생성된 설명">
            <a:extLst>
              <a:ext uri="{FF2B5EF4-FFF2-40B4-BE49-F238E27FC236}">
                <a16:creationId xmlns:a16="http://schemas.microsoft.com/office/drawing/2014/main" id="{983DA366-4E18-4048-9CA7-AA3489BE129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681" y="3496262"/>
            <a:ext cx="2804159" cy="2307919"/>
          </a:xfrm>
          <a:prstGeom prst="rect">
            <a:avLst/>
          </a:prstGeom>
        </p:spPr>
      </p:pic>
      <p:pic>
        <p:nvPicPr>
          <p:cNvPr id="304" name="그림 303">
            <a:extLst>
              <a:ext uri="{FF2B5EF4-FFF2-40B4-BE49-F238E27FC236}">
                <a16:creationId xmlns:a16="http://schemas.microsoft.com/office/drawing/2014/main" id="{25088C9E-D62F-4FFF-9BF4-EB54EF118E01}"/>
              </a:ext>
            </a:extLst>
          </p:cNvPr>
          <p:cNvPicPr>
            <a:picLocks noChangeAspect="1"/>
          </p:cNvPicPr>
          <p:nvPr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00000">
            <a:off x="963289" y="1162010"/>
            <a:ext cx="139780" cy="13978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451EA927-C29F-4632-B78E-68F06129B3BA}"/>
              </a:ext>
            </a:extLst>
          </p:cNvPr>
          <p:cNvSpPr/>
          <p:nvPr/>
        </p:nvSpPr>
        <p:spPr>
          <a:xfrm>
            <a:off x="855291" y="1062880"/>
            <a:ext cx="3030104" cy="5339031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A07F6A87-27B4-44B0-904B-353BE1A45807}"/>
              </a:ext>
            </a:extLst>
          </p:cNvPr>
          <p:cNvSpPr/>
          <p:nvPr/>
        </p:nvSpPr>
        <p:spPr>
          <a:xfrm>
            <a:off x="1053230" y="1583478"/>
            <a:ext cx="2654442" cy="4420301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FEF93502-0F24-45B1-9B57-124E1BBA357A}"/>
              </a:ext>
            </a:extLst>
          </p:cNvPr>
          <p:cNvSpPr/>
          <p:nvPr/>
        </p:nvSpPr>
        <p:spPr>
          <a:xfrm>
            <a:off x="2166865" y="5797175"/>
            <a:ext cx="432542" cy="413209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38100"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X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F2A123B-5CDF-40D4-A383-FE478558F98E}"/>
              </a:ext>
            </a:extLst>
          </p:cNvPr>
          <p:cNvSpPr txBox="1"/>
          <p:nvPr/>
        </p:nvSpPr>
        <p:spPr>
          <a:xfrm>
            <a:off x="1780488" y="1706648"/>
            <a:ext cx="1218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숙련도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en-US" altLang="ko-KR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973DD09-622F-4EC6-946C-8A2EFF22D5FA}"/>
              </a:ext>
            </a:extLst>
          </p:cNvPr>
          <p:cNvSpPr txBox="1"/>
          <p:nvPr/>
        </p:nvSpPr>
        <p:spPr>
          <a:xfrm>
            <a:off x="1135478" y="2375457"/>
            <a:ext cx="25218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800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숙련도는 전장을 플레이하여 올릴 수 있습니다</a:t>
            </a:r>
            <a:r>
              <a:rPr lang="en-US" altLang="ko-KR" sz="800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.</a:t>
            </a:r>
          </a:p>
          <a:p>
            <a:pPr algn="ctr"/>
            <a:r>
              <a:rPr lang="ko-KR" altLang="en-US" sz="800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레벨이 오르면 더 좋은 장비를 구입할 수 있습니다</a:t>
            </a:r>
            <a:r>
              <a:rPr lang="en-US" altLang="ko-KR" sz="800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.</a:t>
            </a:r>
            <a:endParaRPr lang="ko-KR" altLang="en-US" sz="800" b="1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4C95B9A9-CCC8-4A14-BA18-AC476830F15E}"/>
              </a:ext>
            </a:extLst>
          </p:cNvPr>
          <p:cNvSpPr/>
          <p:nvPr/>
        </p:nvSpPr>
        <p:spPr>
          <a:xfrm>
            <a:off x="2906032" y="2766982"/>
            <a:ext cx="640051" cy="257261"/>
          </a:xfrm>
          <a:prstGeom prst="roundRect">
            <a:avLst/>
          </a:prstGeom>
          <a:solidFill>
            <a:srgbClr val="413F3F"/>
          </a:solidFill>
          <a:ln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000" b="1" dirty="0"/>
              <a:t>   </a:t>
            </a:r>
            <a:endParaRPr lang="ko-KR" altLang="en-US" sz="1000" b="1" dirty="0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1196557" y="3116137"/>
            <a:ext cx="2385738" cy="4091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1578480" y="3125302"/>
            <a:ext cx="140228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목검</a:t>
            </a: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1234228" y="3140098"/>
            <a:ext cx="363243" cy="337568"/>
          </a:xfrm>
          <a:prstGeom prst="rect">
            <a:avLst/>
          </a:prstGeom>
          <a:solidFill>
            <a:srgbClr val="CAA5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사각형: 둥근 모서리 124">
            <a:extLst>
              <a:ext uri="{FF2B5EF4-FFF2-40B4-BE49-F238E27FC236}">
                <a16:creationId xmlns:a16="http://schemas.microsoft.com/office/drawing/2014/main" id="{8A5D3130-B203-43B8-BCEF-01388F29AE4C}"/>
              </a:ext>
            </a:extLst>
          </p:cNvPr>
          <p:cNvSpPr/>
          <p:nvPr/>
        </p:nvSpPr>
        <p:spPr>
          <a:xfrm>
            <a:off x="2978242" y="3160814"/>
            <a:ext cx="494556" cy="316853"/>
          </a:xfrm>
          <a:prstGeom prst="roundRect">
            <a:avLst>
              <a:gd name="adj" fmla="val 15474"/>
            </a:avLst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1578480" y="3291286"/>
            <a:ext cx="140228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latin typeface="+mj-ea"/>
                <a:ea typeface="+mj-ea"/>
              </a:rPr>
              <a:t>[</a:t>
            </a:r>
            <a:r>
              <a:rPr lang="ko-KR" altLang="en-US" sz="700" b="1" dirty="0">
                <a:latin typeface="+mj-ea"/>
                <a:ea typeface="+mj-ea"/>
              </a:rPr>
              <a:t>장착효과</a:t>
            </a:r>
            <a:r>
              <a:rPr lang="en-US" altLang="ko-KR" sz="700" b="1" dirty="0">
                <a:latin typeface="+mj-ea"/>
                <a:ea typeface="+mj-ea"/>
              </a:rPr>
              <a:t>] </a:t>
            </a:r>
            <a:r>
              <a:rPr lang="ko-KR" altLang="en-US" sz="700" b="1" dirty="0">
                <a:latin typeface="+mj-ea"/>
                <a:ea typeface="+mj-ea"/>
              </a:rPr>
              <a:t>공격력</a:t>
            </a:r>
            <a:r>
              <a:rPr lang="en-US" altLang="ko-KR" sz="700" b="1" dirty="0">
                <a:latin typeface="+mj-ea"/>
                <a:ea typeface="+mj-ea"/>
              </a:rPr>
              <a:t>10% </a:t>
            </a:r>
            <a:r>
              <a:rPr lang="ko-KR" altLang="en-US" sz="700" b="1" dirty="0">
                <a:latin typeface="+mj-ea"/>
                <a:ea typeface="+mj-ea"/>
              </a:rPr>
              <a:t>증가</a:t>
            </a: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938FF55D-31A4-4C8C-8541-DE5CE2869DBC}"/>
              </a:ext>
            </a:extLst>
          </p:cNvPr>
          <p:cNvSpPr/>
          <p:nvPr/>
        </p:nvSpPr>
        <p:spPr>
          <a:xfrm>
            <a:off x="1196557" y="3657910"/>
            <a:ext cx="2385738" cy="4091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D4A19A1A-CDF3-49BD-9226-4356F4C32DE6}"/>
              </a:ext>
            </a:extLst>
          </p:cNvPr>
          <p:cNvSpPr txBox="1"/>
          <p:nvPr/>
        </p:nvSpPr>
        <p:spPr>
          <a:xfrm>
            <a:off x="1578480" y="3667075"/>
            <a:ext cx="140228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창</a:t>
            </a:r>
          </a:p>
        </p:txBody>
      </p:sp>
      <p:sp>
        <p:nvSpPr>
          <p:cNvPr id="209" name="직사각형 208">
            <a:extLst>
              <a:ext uri="{FF2B5EF4-FFF2-40B4-BE49-F238E27FC236}">
                <a16:creationId xmlns:a16="http://schemas.microsoft.com/office/drawing/2014/main" id="{EAFE5C91-167E-4AA5-9966-6BEBF5E83D9C}"/>
              </a:ext>
            </a:extLst>
          </p:cNvPr>
          <p:cNvSpPr/>
          <p:nvPr/>
        </p:nvSpPr>
        <p:spPr>
          <a:xfrm>
            <a:off x="1234228" y="3681871"/>
            <a:ext cx="363243" cy="337568"/>
          </a:xfrm>
          <a:prstGeom prst="rect">
            <a:avLst/>
          </a:prstGeom>
          <a:solidFill>
            <a:srgbClr val="CAA5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8" name="사각형: 둥근 모서리 124">
            <a:extLst>
              <a:ext uri="{FF2B5EF4-FFF2-40B4-BE49-F238E27FC236}">
                <a16:creationId xmlns:a16="http://schemas.microsoft.com/office/drawing/2014/main" id="{C5603853-7F1F-4A57-8AEE-8E7EDA676CC7}"/>
              </a:ext>
            </a:extLst>
          </p:cNvPr>
          <p:cNvSpPr/>
          <p:nvPr/>
        </p:nvSpPr>
        <p:spPr>
          <a:xfrm>
            <a:off x="2978242" y="3702587"/>
            <a:ext cx="494556" cy="316853"/>
          </a:xfrm>
          <a:prstGeom prst="roundRect">
            <a:avLst>
              <a:gd name="adj" fmla="val 15474"/>
            </a:avLst>
          </a:prstGeom>
          <a:solidFill>
            <a:srgbClr val="413F3F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252" name="TextBox 251">
            <a:extLst>
              <a:ext uri="{FF2B5EF4-FFF2-40B4-BE49-F238E27FC236}">
                <a16:creationId xmlns:a16="http://schemas.microsoft.com/office/drawing/2014/main" id="{CFA98CA1-9BB7-43D2-B511-52A411EA2E13}"/>
              </a:ext>
            </a:extLst>
          </p:cNvPr>
          <p:cNvSpPr txBox="1"/>
          <p:nvPr/>
        </p:nvSpPr>
        <p:spPr>
          <a:xfrm>
            <a:off x="1578480" y="3833059"/>
            <a:ext cx="140228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latin typeface="+mj-ea"/>
                <a:ea typeface="+mj-ea"/>
              </a:rPr>
              <a:t>[</a:t>
            </a:r>
            <a:r>
              <a:rPr lang="ko-KR" altLang="en-US" sz="700" b="1" dirty="0">
                <a:latin typeface="+mj-ea"/>
                <a:ea typeface="+mj-ea"/>
              </a:rPr>
              <a:t>장착효과</a:t>
            </a:r>
            <a:r>
              <a:rPr lang="en-US" altLang="ko-KR" sz="700" b="1" dirty="0">
                <a:latin typeface="+mj-ea"/>
                <a:ea typeface="+mj-ea"/>
              </a:rPr>
              <a:t>] </a:t>
            </a:r>
            <a:r>
              <a:rPr lang="ko-KR" altLang="en-US" sz="700" b="1" dirty="0">
                <a:latin typeface="+mj-ea"/>
                <a:ea typeface="+mj-ea"/>
              </a:rPr>
              <a:t>공격력</a:t>
            </a:r>
            <a:r>
              <a:rPr lang="en-US" altLang="ko-KR" sz="700" b="1" dirty="0">
                <a:latin typeface="+mj-ea"/>
                <a:ea typeface="+mj-ea"/>
              </a:rPr>
              <a:t>20% </a:t>
            </a:r>
            <a:r>
              <a:rPr lang="ko-KR" altLang="en-US" sz="700" b="1" dirty="0">
                <a:latin typeface="+mj-ea"/>
                <a:ea typeface="+mj-ea"/>
              </a:rPr>
              <a:t>증가</a:t>
            </a:r>
          </a:p>
        </p:txBody>
      </p:sp>
      <p:sp>
        <p:nvSpPr>
          <p:cNvPr id="255" name="직사각형 254">
            <a:extLst>
              <a:ext uri="{FF2B5EF4-FFF2-40B4-BE49-F238E27FC236}">
                <a16:creationId xmlns:a16="http://schemas.microsoft.com/office/drawing/2014/main" id="{73D58CDA-35AB-4CF6-BFE5-B7EA8CB80687}"/>
              </a:ext>
            </a:extLst>
          </p:cNvPr>
          <p:cNvSpPr/>
          <p:nvPr/>
        </p:nvSpPr>
        <p:spPr>
          <a:xfrm>
            <a:off x="1188060" y="4211201"/>
            <a:ext cx="2385738" cy="4091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2" name="TextBox 261">
            <a:extLst>
              <a:ext uri="{FF2B5EF4-FFF2-40B4-BE49-F238E27FC236}">
                <a16:creationId xmlns:a16="http://schemas.microsoft.com/office/drawing/2014/main" id="{B26F665E-5775-4DFB-AAB2-2A840D246963}"/>
              </a:ext>
            </a:extLst>
          </p:cNvPr>
          <p:cNvSpPr txBox="1"/>
          <p:nvPr/>
        </p:nvSpPr>
        <p:spPr>
          <a:xfrm>
            <a:off x="1569983" y="4220366"/>
            <a:ext cx="140228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대부</a:t>
            </a:r>
          </a:p>
        </p:txBody>
      </p:sp>
      <p:sp>
        <p:nvSpPr>
          <p:cNvPr id="263" name="직사각형 262">
            <a:extLst>
              <a:ext uri="{FF2B5EF4-FFF2-40B4-BE49-F238E27FC236}">
                <a16:creationId xmlns:a16="http://schemas.microsoft.com/office/drawing/2014/main" id="{A5AB41A7-830B-4EFF-9A4D-E561B9382AA8}"/>
              </a:ext>
            </a:extLst>
          </p:cNvPr>
          <p:cNvSpPr/>
          <p:nvPr/>
        </p:nvSpPr>
        <p:spPr>
          <a:xfrm>
            <a:off x="1225731" y="4235162"/>
            <a:ext cx="363243" cy="337568"/>
          </a:xfrm>
          <a:prstGeom prst="rect">
            <a:avLst/>
          </a:prstGeom>
          <a:solidFill>
            <a:srgbClr val="CAA5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4" name="사각형: 둥근 모서리 124">
            <a:extLst>
              <a:ext uri="{FF2B5EF4-FFF2-40B4-BE49-F238E27FC236}">
                <a16:creationId xmlns:a16="http://schemas.microsoft.com/office/drawing/2014/main" id="{B6018523-5439-4F63-99EF-908596028EFF}"/>
              </a:ext>
            </a:extLst>
          </p:cNvPr>
          <p:cNvSpPr/>
          <p:nvPr/>
        </p:nvSpPr>
        <p:spPr>
          <a:xfrm>
            <a:off x="2969745" y="4255878"/>
            <a:ext cx="494556" cy="316853"/>
          </a:xfrm>
          <a:prstGeom prst="roundRect">
            <a:avLst>
              <a:gd name="adj" fmla="val 15474"/>
            </a:avLst>
          </a:prstGeom>
          <a:solidFill>
            <a:srgbClr val="413F3F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272" name="TextBox 271">
            <a:extLst>
              <a:ext uri="{FF2B5EF4-FFF2-40B4-BE49-F238E27FC236}">
                <a16:creationId xmlns:a16="http://schemas.microsoft.com/office/drawing/2014/main" id="{2B6922AA-4FE9-434F-B5AB-E8A878E2E66F}"/>
              </a:ext>
            </a:extLst>
          </p:cNvPr>
          <p:cNvSpPr txBox="1"/>
          <p:nvPr/>
        </p:nvSpPr>
        <p:spPr>
          <a:xfrm>
            <a:off x="1569983" y="4386350"/>
            <a:ext cx="140228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latin typeface="+mj-ea"/>
                <a:ea typeface="+mj-ea"/>
              </a:rPr>
              <a:t>[</a:t>
            </a:r>
            <a:r>
              <a:rPr lang="ko-KR" altLang="en-US" sz="700" b="1" dirty="0">
                <a:latin typeface="+mj-ea"/>
                <a:ea typeface="+mj-ea"/>
              </a:rPr>
              <a:t>장착효과</a:t>
            </a:r>
            <a:r>
              <a:rPr lang="en-US" altLang="ko-KR" sz="700" b="1" dirty="0">
                <a:latin typeface="+mj-ea"/>
                <a:ea typeface="+mj-ea"/>
              </a:rPr>
              <a:t>] </a:t>
            </a:r>
            <a:r>
              <a:rPr lang="ko-KR" altLang="en-US" sz="700" b="1" dirty="0">
                <a:latin typeface="+mj-ea"/>
                <a:ea typeface="+mj-ea"/>
              </a:rPr>
              <a:t>공격력</a:t>
            </a:r>
            <a:r>
              <a:rPr lang="en-US" altLang="ko-KR" sz="700" b="1" dirty="0">
                <a:latin typeface="+mj-ea"/>
                <a:ea typeface="+mj-ea"/>
              </a:rPr>
              <a:t>40% </a:t>
            </a:r>
            <a:r>
              <a:rPr lang="ko-KR" altLang="en-US" sz="700" b="1" dirty="0">
                <a:latin typeface="+mj-ea"/>
                <a:ea typeface="+mj-ea"/>
              </a:rPr>
              <a:t>증가</a:t>
            </a:r>
          </a:p>
        </p:txBody>
      </p:sp>
      <p:sp>
        <p:nvSpPr>
          <p:cNvPr id="278" name="직사각형 277">
            <a:extLst>
              <a:ext uri="{FF2B5EF4-FFF2-40B4-BE49-F238E27FC236}">
                <a16:creationId xmlns:a16="http://schemas.microsoft.com/office/drawing/2014/main" id="{1E776EF0-5544-4301-A9BA-2E9D3E276215}"/>
              </a:ext>
            </a:extLst>
          </p:cNvPr>
          <p:cNvSpPr/>
          <p:nvPr/>
        </p:nvSpPr>
        <p:spPr>
          <a:xfrm>
            <a:off x="1196557" y="4719540"/>
            <a:ext cx="2385738" cy="4091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1" name="TextBox 280">
            <a:extLst>
              <a:ext uri="{FF2B5EF4-FFF2-40B4-BE49-F238E27FC236}">
                <a16:creationId xmlns:a16="http://schemas.microsoft.com/office/drawing/2014/main" id="{7FD18936-DC68-41B1-B87F-21A4ABDFE567}"/>
              </a:ext>
            </a:extLst>
          </p:cNvPr>
          <p:cNvSpPr txBox="1"/>
          <p:nvPr/>
        </p:nvSpPr>
        <p:spPr>
          <a:xfrm>
            <a:off x="1578480" y="4728705"/>
            <a:ext cx="140228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대검</a:t>
            </a:r>
          </a:p>
        </p:txBody>
      </p:sp>
      <p:sp>
        <p:nvSpPr>
          <p:cNvPr id="282" name="직사각형 281">
            <a:extLst>
              <a:ext uri="{FF2B5EF4-FFF2-40B4-BE49-F238E27FC236}">
                <a16:creationId xmlns:a16="http://schemas.microsoft.com/office/drawing/2014/main" id="{5AE654CE-AC08-4501-A5C2-DE1FBD43AD72}"/>
              </a:ext>
            </a:extLst>
          </p:cNvPr>
          <p:cNvSpPr/>
          <p:nvPr/>
        </p:nvSpPr>
        <p:spPr>
          <a:xfrm>
            <a:off x="1234228" y="4743501"/>
            <a:ext cx="363243" cy="337568"/>
          </a:xfrm>
          <a:prstGeom prst="rect">
            <a:avLst/>
          </a:prstGeom>
          <a:solidFill>
            <a:srgbClr val="CAA5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3" name="사각형: 둥근 모서리 124">
            <a:extLst>
              <a:ext uri="{FF2B5EF4-FFF2-40B4-BE49-F238E27FC236}">
                <a16:creationId xmlns:a16="http://schemas.microsoft.com/office/drawing/2014/main" id="{18FF054C-7F5A-424D-975C-00F93D844C88}"/>
              </a:ext>
            </a:extLst>
          </p:cNvPr>
          <p:cNvSpPr/>
          <p:nvPr/>
        </p:nvSpPr>
        <p:spPr>
          <a:xfrm>
            <a:off x="2978242" y="4764217"/>
            <a:ext cx="494556" cy="316853"/>
          </a:xfrm>
          <a:prstGeom prst="roundRect">
            <a:avLst>
              <a:gd name="adj" fmla="val 15474"/>
            </a:avLst>
          </a:prstGeom>
          <a:solidFill>
            <a:srgbClr val="413F3F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294" name="TextBox 293">
            <a:extLst>
              <a:ext uri="{FF2B5EF4-FFF2-40B4-BE49-F238E27FC236}">
                <a16:creationId xmlns:a16="http://schemas.microsoft.com/office/drawing/2014/main" id="{232BF4B8-AFC0-4D14-ADF0-003C500210AA}"/>
              </a:ext>
            </a:extLst>
          </p:cNvPr>
          <p:cNvSpPr txBox="1"/>
          <p:nvPr/>
        </p:nvSpPr>
        <p:spPr>
          <a:xfrm>
            <a:off x="1578480" y="4894689"/>
            <a:ext cx="140228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latin typeface="+mj-ea"/>
                <a:ea typeface="+mj-ea"/>
              </a:rPr>
              <a:t>[</a:t>
            </a:r>
            <a:r>
              <a:rPr lang="ko-KR" altLang="en-US" sz="700" b="1" dirty="0">
                <a:latin typeface="+mj-ea"/>
                <a:ea typeface="+mj-ea"/>
              </a:rPr>
              <a:t>장착효과</a:t>
            </a:r>
            <a:r>
              <a:rPr lang="en-US" altLang="ko-KR" sz="700" b="1" dirty="0">
                <a:latin typeface="+mj-ea"/>
                <a:ea typeface="+mj-ea"/>
              </a:rPr>
              <a:t>] </a:t>
            </a:r>
            <a:r>
              <a:rPr lang="ko-KR" altLang="en-US" sz="700" b="1" dirty="0">
                <a:latin typeface="+mj-ea"/>
                <a:ea typeface="+mj-ea"/>
              </a:rPr>
              <a:t>공격력</a:t>
            </a:r>
            <a:r>
              <a:rPr lang="en-US" altLang="ko-KR" sz="700" b="1" dirty="0">
                <a:latin typeface="+mj-ea"/>
                <a:ea typeface="+mj-ea"/>
              </a:rPr>
              <a:t>80% </a:t>
            </a:r>
            <a:r>
              <a:rPr lang="ko-KR" altLang="en-US" sz="700" b="1" dirty="0">
                <a:latin typeface="+mj-ea"/>
                <a:ea typeface="+mj-ea"/>
              </a:rPr>
              <a:t>증가</a:t>
            </a:r>
          </a:p>
        </p:txBody>
      </p:sp>
      <p:sp>
        <p:nvSpPr>
          <p:cNvPr id="313" name="직사각형 312">
            <a:extLst>
              <a:ext uri="{FF2B5EF4-FFF2-40B4-BE49-F238E27FC236}">
                <a16:creationId xmlns:a16="http://schemas.microsoft.com/office/drawing/2014/main" id="{B7BC43F0-CD43-4EDB-B87D-E4A111B8ABA8}"/>
              </a:ext>
            </a:extLst>
          </p:cNvPr>
          <p:cNvSpPr/>
          <p:nvPr/>
        </p:nvSpPr>
        <p:spPr>
          <a:xfrm>
            <a:off x="1196557" y="5247853"/>
            <a:ext cx="2385738" cy="4091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4" name="TextBox 313">
            <a:extLst>
              <a:ext uri="{FF2B5EF4-FFF2-40B4-BE49-F238E27FC236}">
                <a16:creationId xmlns:a16="http://schemas.microsoft.com/office/drawing/2014/main" id="{11FDA495-4F48-46DF-8972-D4D0106EE592}"/>
              </a:ext>
            </a:extLst>
          </p:cNvPr>
          <p:cNvSpPr txBox="1"/>
          <p:nvPr/>
        </p:nvSpPr>
        <p:spPr>
          <a:xfrm>
            <a:off x="1578480" y="5257018"/>
            <a:ext cx="140228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돼지치기 막대</a:t>
            </a:r>
          </a:p>
        </p:txBody>
      </p:sp>
      <p:sp>
        <p:nvSpPr>
          <p:cNvPr id="315" name="직사각형 314">
            <a:extLst>
              <a:ext uri="{FF2B5EF4-FFF2-40B4-BE49-F238E27FC236}">
                <a16:creationId xmlns:a16="http://schemas.microsoft.com/office/drawing/2014/main" id="{25913A6D-4BCA-409D-B1A1-A843A1FFC9FA}"/>
              </a:ext>
            </a:extLst>
          </p:cNvPr>
          <p:cNvSpPr/>
          <p:nvPr/>
        </p:nvSpPr>
        <p:spPr>
          <a:xfrm>
            <a:off x="1234228" y="5271814"/>
            <a:ext cx="363243" cy="337568"/>
          </a:xfrm>
          <a:prstGeom prst="rect">
            <a:avLst/>
          </a:prstGeom>
          <a:solidFill>
            <a:srgbClr val="CAA5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6" name="사각형: 둥근 모서리 124">
            <a:extLst>
              <a:ext uri="{FF2B5EF4-FFF2-40B4-BE49-F238E27FC236}">
                <a16:creationId xmlns:a16="http://schemas.microsoft.com/office/drawing/2014/main" id="{47F60852-8CFD-4BB5-96D7-ED462CF57309}"/>
              </a:ext>
            </a:extLst>
          </p:cNvPr>
          <p:cNvSpPr/>
          <p:nvPr/>
        </p:nvSpPr>
        <p:spPr>
          <a:xfrm>
            <a:off x="2978242" y="5292530"/>
            <a:ext cx="494556" cy="316853"/>
          </a:xfrm>
          <a:prstGeom prst="roundRect">
            <a:avLst>
              <a:gd name="adj" fmla="val 15474"/>
            </a:avLst>
          </a:prstGeom>
          <a:solidFill>
            <a:srgbClr val="413F3F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318" name="TextBox 317">
            <a:extLst>
              <a:ext uri="{FF2B5EF4-FFF2-40B4-BE49-F238E27FC236}">
                <a16:creationId xmlns:a16="http://schemas.microsoft.com/office/drawing/2014/main" id="{B78ED6BF-B871-4E69-B9B7-99108E7D8DBA}"/>
              </a:ext>
            </a:extLst>
          </p:cNvPr>
          <p:cNvSpPr txBox="1"/>
          <p:nvPr/>
        </p:nvSpPr>
        <p:spPr>
          <a:xfrm>
            <a:off x="1578480" y="5384760"/>
            <a:ext cx="1463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latin typeface="+mj-ea"/>
                <a:ea typeface="+mj-ea"/>
              </a:rPr>
              <a:t>[</a:t>
            </a:r>
            <a:r>
              <a:rPr lang="ko-KR" altLang="en-US" sz="700" b="1" dirty="0">
                <a:latin typeface="+mj-ea"/>
                <a:ea typeface="+mj-ea"/>
              </a:rPr>
              <a:t>장착효과</a:t>
            </a:r>
            <a:r>
              <a:rPr lang="en-US" altLang="ko-KR" sz="700" b="1" dirty="0">
                <a:latin typeface="+mj-ea"/>
                <a:ea typeface="+mj-ea"/>
              </a:rPr>
              <a:t>] </a:t>
            </a:r>
            <a:r>
              <a:rPr lang="ko-KR" altLang="en-US" sz="700" b="1" dirty="0">
                <a:latin typeface="+mj-ea"/>
                <a:ea typeface="+mj-ea"/>
              </a:rPr>
              <a:t>공격력</a:t>
            </a:r>
            <a:r>
              <a:rPr lang="en-US" altLang="ko-KR" sz="700" b="1" dirty="0">
                <a:latin typeface="+mj-ea"/>
                <a:ea typeface="+mj-ea"/>
              </a:rPr>
              <a:t>160% </a:t>
            </a:r>
            <a:r>
              <a:rPr lang="ko-KR" altLang="en-US" sz="700" b="1" dirty="0">
                <a:latin typeface="+mj-ea"/>
                <a:ea typeface="+mj-ea"/>
              </a:rPr>
              <a:t>증가</a:t>
            </a:r>
            <a:endParaRPr lang="en-US" altLang="ko-KR" sz="700" b="1" dirty="0">
              <a:latin typeface="+mj-ea"/>
              <a:ea typeface="+mj-ea"/>
            </a:endParaRPr>
          </a:p>
          <a:p>
            <a:r>
              <a:rPr lang="en-US" altLang="ko-KR" sz="700" b="1" dirty="0">
                <a:latin typeface="+mj-ea"/>
                <a:ea typeface="+mj-ea"/>
              </a:rPr>
              <a:t>              </a:t>
            </a:r>
            <a:r>
              <a:rPr lang="ko-KR" altLang="en-US" sz="700" b="1" dirty="0">
                <a:latin typeface="+mj-ea"/>
                <a:ea typeface="+mj-ea"/>
              </a:rPr>
              <a:t>공격속도 </a:t>
            </a:r>
            <a:r>
              <a:rPr lang="en-US" altLang="ko-KR" sz="700" b="1" dirty="0">
                <a:latin typeface="+mj-ea"/>
                <a:ea typeface="+mj-ea"/>
              </a:rPr>
              <a:t>20% </a:t>
            </a:r>
            <a:r>
              <a:rPr lang="ko-KR" altLang="en-US" sz="700" b="1" dirty="0">
                <a:latin typeface="+mj-ea"/>
                <a:ea typeface="+mj-ea"/>
              </a:rPr>
              <a:t>증가</a:t>
            </a:r>
          </a:p>
        </p:txBody>
      </p:sp>
      <p:sp>
        <p:nvSpPr>
          <p:cNvPr id="350" name="직사각형 349">
            <a:extLst>
              <a:ext uri="{FF2B5EF4-FFF2-40B4-BE49-F238E27FC236}">
                <a16:creationId xmlns:a16="http://schemas.microsoft.com/office/drawing/2014/main" id="{5C1C3F87-DB6A-47FA-844E-79F06194F550}"/>
              </a:ext>
            </a:extLst>
          </p:cNvPr>
          <p:cNvSpPr/>
          <p:nvPr/>
        </p:nvSpPr>
        <p:spPr>
          <a:xfrm>
            <a:off x="1542187" y="1710579"/>
            <a:ext cx="1529254" cy="649526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1" name="직사각형 350">
            <a:extLst>
              <a:ext uri="{FF2B5EF4-FFF2-40B4-BE49-F238E27FC236}">
                <a16:creationId xmlns:a16="http://schemas.microsoft.com/office/drawing/2014/main" id="{13BCFA3B-9AE9-4A03-B71B-134549C65370}"/>
              </a:ext>
            </a:extLst>
          </p:cNvPr>
          <p:cNvSpPr/>
          <p:nvPr/>
        </p:nvSpPr>
        <p:spPr>
          <a:xfrm>
            <a:off x="2852956" y="2749523"/>
            <a:ext cx="720842" cy="290072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3" name="타원 352">
            <a:extLst>
              <a:ext uri="{FF2B5EF4-FFF2-40B4-BE49-F238E27FC236}">
                <a16:creationId xmlns:a16="http://schemas.microsoft.com/office/drawing/2014/main" id="{91EBA11D-169E-40E8-9B9E-4161506BA9E0}"/>
              </a:ext>
            </a:extLst>
          </p:cNvPr>
          <p:cNvSpPr/>
          <p:nvPr/>
        </p:nvSpPr>
        <p:spPr>
          <a:xfrm>
            <a:off x="2219358" y="2737958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4</a:t>
            </a:r>
            <a:endParaRPr lang="ko-KR" altLang="en-US" sz="1100" dirty="0"/>
          </a:p>
        </p:txBody>
      </p:sp>
      <p:sp>
        <p:nvSpPr>
          <p:cNvPr id="354" name="타원 353">
            <a:extLst>
              <a:ext uri="{FF2B5EF4-FFF2-40B4-BE49-F238E27FC236}">
                <a16:creationId xmlns:a16="http://schemas.microsoft.com/office/drawing/2014/main" id="{611DE4CD-34BE-4602-BF01-FEE4E97FA58E}"/>
              </a:ext>
            </a:extLst>
          </p:cNvPr>
          <p:cNvSpPr/>
          <p:nvPr/>
        </p:nvSpPr>
        <p:spPr>
          <a:xfrm>
            <a:off x="2620599" y="2738400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5</a:t>
            </a:r>
            <a:endParaRPr lang="ko-KR" altLang="en-US" sz="1100" dirty="0"/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3093268" y="5354978"/>
            <a:ext cx="43819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8000</a:t>
            </a:r>
          </a:p>
        </p:txBody>
      </p:sp>
      <p:pic>
        <p:nvPicPr>
          <p:cNvPr id="145" name="그림 144">
            <a:extLst>
              <a:ext uri="{FF2B5EF4-FFF2-40B4-BE49-F238E27FC236}">
                <a16:creationId xmlns:a16="http://schemas.microsoft.com/office/drawing/2014/main" id="{94A4F029-90FB-4641-9EE4-835E5894EEF0}"/>
              </a:ext>
            </a:extLst>
          </p:cNvPr>
          <p:cNvPicPr>
            <a:picLocks noChangeAspect="1"/>
          </p:cNvPicPr>
          <p:nvPr/>
        </p:nvPicPr>
        <p:blipFill>
          <a:blip r:embed="rId2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4289" y="5398770"/>
            <a:ext cx="149728" cy="11914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15" t="67877" r="10958" b="4245"/>
          <a:stretch/>
        </p:blipFill>
        <p:spPr>
          <a:xfrm rot="2612630">
            <a:off x="1296076" y="5247241"/>
            <a:ext cx="195122" cy="399194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878" t="7244" r="6495" b="44625"/>
          <a:stretch/>
        </p:blipFill>
        <p:spPr>
          <a:xfrm rot="2470743" flipH="1">
            <a:off x="1332277" y="4713955"/>
            <a:ext cx="154981" cy="40045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058" t="46228" r="27279" b="8710"/>
          <a:stretch/>
        </p:blipFill>
        <p:spPr>
          <a:xfrm rot="2905091">
            <a:off x="1347026" y="3125790"/>
            <a:ext cx="147834" cy="377166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2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89" t="44035" r="82785" b="3957"/>
          <a:stretch/>
        </p:blipFill>
        <p:spPr>
          <a:xfrm rot="2877359">
            <a:off x="1378424" y="3641805"/>
            <a:ext cx="74849" cy="426536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2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73" t="39221" r="45125" b="4172"/>
          <a:stretch/>
        </p:blipFill>
        <p:spPr>
          <a:xfrm rot="2581227" flipH="1">
            <a:off x="1340031" y="4212705"/>
            <a:ext cx="116632" cy="388315"/>
          </a:xfrm>
          <a:prstGeom prst="rect">
            <a:avLst/>
          </a:prstGeom>
        </p:spPr>
      </p:pic>
      <p:pic>
        <p:nvPicPr>
          <p:cNvPr id="152" name="그림 151">
            <a:extLst>
              <a:ext uri="{FF2B5EF4-FFF2-40B4-BE49-F238E27FC236}">
                <a16:creationId xmlns:a16="http://schemas.microsoft.com/office/drawing/2014/main" id="{94A4F029-90FB-4641-9EE4-835E5894EEF0}"/>
              </a:ext>
            </a:extLst>
          </p:cNvPr>
          <p:cNvPicPr>
            <a:picLocks noChangeAspect="1"/>
          </p:cNvPicPr>
          <p:nvPr/>
        </p:nvPicPr>
        <p:blipFill>
          <a:blip r:embed="rId2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1108" y="2840072"/>
            <a:ext cx="149728" cy="119145"/>
          </a:xfrm>
          <a:prstGeom prst="rect">
            <a:avLst/>
          </a:prstGeom>
        </p:spPr>
      </p:pic>
      <p:sp>
        <p:nvSpPr>
          <p:cNvPr id="153" name="TextBox 152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3093636" y="2794456"/>
            <a:ext cx="4632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1000</a:t>
            </a:r>
          </a:p>
        </p:txBody>
      </p:sp>
      <p:pic>
        <p:nvPicPr>
          <p:cNvPr id="154" name="그림 153">
            <a:extLst>
              <a:ext uri="{FF2B5EF4-FFF2-40B4-BE49-F238E27FC236}">
                <a16:creationId xmlns:a16="http://schemas.microsoft.com/office/drawing/2014/main" id="{94A4F029-90FB-4641-9EE4-835E5894EEF0}"/>
              </a:ext>
            </a:extLst>
          </p:cNvPr>
          <p:cNvPicPr>
            <a:picLocks noChangeAspect="1"/>
          </p:cNvPicPr>
          <p:nvPr/>
        </p:nvPicPr>
        <p:blipFill>
          <a:blip r:embed="rId2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4289" y="4866755"/>
            <a:ext cx="149728" cy="119145"/>
          </a:xfrm>
          <a:prstGeom prst="rect">
            <a:avLst/>
          </a:prstGeom>
        </p:spPr>
      </p:pic>
      <p:pic>
        <p:nvPicPr>
          <p:cNvPr id="155" name="그림 154">
            <a:extLst>
              <a:ext uri="{FF2B5EF4-FFF2-40B4-BE49-F238E27FC236}">
                <a16:creationId xmlns:a16="http://schemas.microsoft.com/office/drawing/2014/main" id="{94A4F029-90FB-4641-9EE4-835E5894EEF0}"/>
              </a:ext>
            </a:extLst>
          </p:cNvPr>
          <p:cNvPicPr>
            <a:picLocks noChangeAspect="1"/>
          </p:cNvPicPr>
          <p:nvPr/>
        </p:nvPicPr>
        <p:blipFill>
          <a:blip r:embed="rId2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4289" y="4354731"/>
            <a:ext cx="149728" cy="119145"/>
          </a:xfrm>
          <a:prstGeom prst="rect">
            <a:avLst/>
          </a:prstGeom>
        </p:spPr>
      </p:pic>
      <p:pic>
        <p:nvPicPr>
          <p:cNvPr id="156" name="그림 155">
            <a:extLst>
              <a:ext uri="{FF2B5EF4-FFF2-40B4-BE49-F238E27FC236}">
                <a16:creationId xmlns:a16="http://schemas.microsoft.com/office/drawing/2014/main" id="{94A4F029-90FB-4641-9EE4-835E5894EEF0}"/>
              </a:ext>
            </a:extLst>
          </p:cNvPr>
          <p:cNvPicPr>
            <a:picLocks noChangeAspect="1"/>
          </p:cNvPicPr>
          <p:nvPr/>
        </p:nvPicPr>
        <p:blipFill>
          <a:blip r:embed="rId2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4289" y="3807190"/>
            <a:ext cx="149728" cy="119145"/>
          </a:xfrm>
          <a:prstGeom prst="rect">
            <a:avLst/>
          </a:prstGeom>
        </p:spPr>
      </p:pic>
      <p:pic>
        <p:nvPicPr>
          <p:cNvPr id="157" name="그림 156">
            <a:extLst>
              <a:ext uri="{FF2B5EF4-FFF2-40B4-BE49-F238E27FC236}">
                <a16:creationId xmlns:a16="http://schemas.microsoft.com/office/drawing/2014/main" id="{94A4F029-90FB-4641-9EE4-835E5894EEF0}"/>
              </a:ext>
            </a:extLst>
          </p:cNvPr>
          <p:cNvPicPr>
            <a:picLocks noChangeAspect="1"/>
          </p:cNvPicPr>
          <p:nvPr/>
        </p:nvPicPr>
        <p:blipFill>
          <a:blip r:embed="rId2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4289" y="3254997"/>
            <a:ext cx="149728" cy="119145"/>
          </a:xfrm>
          <a:prstGeom prst="rect">
            <a:avLst/>
          </a:prstGeom>
        </p:spPr>
      </p:pic>
      <p:sp>
        <p:nvSpPr>
          <p:cNvPr id="158" name="TextBox 157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3093268" y="4819939"/>
            <a:ext cx="43819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4000</a:t>
            </a: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3093268" y="4300771"/>
            <a:ext cx="43819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2000</a:t>
            </a: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3093268" y="3755845"/>
            <a:ext cx="43819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1000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3093268" y="3203485"/>
            <a:ext cx="43819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500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2180829" y="3130297"/>
            <a:ext cx="72288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>
                <a:solidFill>
                  <a:schemeClr val="accent1"/>
                </a:solidFill>
                <a:latin typeface="+mj-ea"/>
                <a:ea typeface="+mj-ea"/>
              </a:rPr>
              <a:t>숙련도</a:t>
            </a:r>
            <a:r>
              <a:rPr lang="en-US" altLang="ko-KR" sz="700" b="1" dirty="0">
                <a:solidFill>
                  <a:schemeClr val="accent1"/>
                </a:solidFill>
                <a:latin typeface="+mj-ea"/>
                <a:ea typeface="+mj-ea"/>
              </a:rPr>
              <a:t> Lv. 1</a:t>
            </a:r>
            <a:endParaRPr lang="ko-KR" altLang="en-US" sz="7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2180829" y="3659843"/>
            <a:ext cx="72288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>
                <a:solidFill>
                  <a:srgbClr val="FF0000"/>
                </a:solidFill>
                <a:latin typeface="+mj-ea"/>
                <a:ea typeface="+mj-ea"/>
              </a:rPr>
              <a:t>숙련도</a:t>
            </a:r>
            <a:r>
              <a:rPr lang="en-US" altLang="ko-KR" sz="700" b="1" dirty="0">
                <a:solidFill>
                  <a:srgbClr val="FF0000"/>
                </a:solidFill>
                <a:latin typeface="+mj-ea"/>
                <a:ea typeface="+mj-ea"/>
              </a:rPr>
              <a:t> Lv. 2</a:t>
            </a:r>
            <a:endParaRPr lang="ko-KR" altLang="en-US" sz="700" b="1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2180829" y="4217960"/>
            <a:ext cx="72288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>
                <a:solidFill>
                  <a:srgbClr val="FF0000"/>
                </a:solidFill>
                <a:latin typeface="+mj-ea"/>
                <a:ea typeface="+mj-ea"/>
              </a:rPr>
              <a:t>숙련도</a:t>
            </a:r>
            <a:r>
              <a:rPr lang="en-US" altLang="ko-KR" sz="700" b="1" dirty="0">
                <a:solidFill>
                  <a:srgbClr val="FF0000"/>
                </a:solidFill>
                <a:latin typeface="+mj-ea"/>
                <a:ea typeface="+mj-ea"/>
              </a:rPr>
              <a:t> Lv. 3</a:t>
            </a:r>
            <a:endParaRPr lang="ko-KR" altLang="en-US" sz="700" b="1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2180829" y="4719911"/>
            <a:ext cx="72288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>
                <a:solidFill>
                  <a:srgbClr val="FF0000"/>
                </a:solidFill>
                <a:latin typeface="+mj-ea"/>
                <a:ea typeface="+mj-ea"/>
              </a:rPr>
              <a:t>숙련도</a:t>
            </a:r>
            <a:r>
              <a:rPr lang="en-US" altLang="ko-KR" sz="700" b="1" dirty="0">
                <a:solidFill>
                  <a:srgbClr val="FF0000"/>
                </a:solidFill>
                <a:latin typeface="+mj-ea"/>
                <a:ea typeface="+mj-ea"/>
              </a:rPr>
              <a:t> Lv. 4</a:t>
            </a:r>
            <a:endParaRPr lang="ko-KR" altLang="en-US" sz="700" b="1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2180829" y="5260682"/>
            <a:ext cx="72288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>
                <a:solidFill>
                  <a:srgbClr val="FF0000"/>
                </a:solidFill>
                <a:latin typeface="+mj-ea"/>
                <a:ea typeface="+mj-ea"/>
              </a:rPr>
              <a:t>숙련도</a:t>
            </a:r>
            <a:r>
              <a:rPr lang="en-US" altLang="ko-KR" sz="700" b="1" dirty="0">
                <a:solidFill>
                  <a:srgbClr val="FF0000"/>
                </a:solidFill>
                <a:latin typeface="+mj-ea"/>
                <a:ea typeface="+mj-ea"/>
              </a:rPr>
              <a:t> Lv. 5</a:t>
            </a:r>
            <a:endParaRPr lang="ko-KR" altLang="en-US" sz="700" b="1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pic>
        <p:nvPicPr>
          <p:cNvPr id="216" name="그림 215" descr="그리기이(가) 표시된 사진&#10;&#10;자동 생성된 설명">
            <a:extLst>
              <a:ext uri="{FF2B5EF4-FFF2-40B4-BE49-F238E27FC236}">
                <a16:creationId xmlns:a16="http://schemas.microsoft.com/office/drawing/2014/main" id="{983DA366-4E18-4048-9CA7-AA3489BE129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8784" y="1788720"/>
            <a:ext cx="3524616" cy="3584951"/>
          </a:xfrm>
          <a:prstGeom prst="rect">
            <a:avLst/>
          </a:prstGeom>
        </p:spPr>
      </p:pic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4901381" y="1995003"/>
            <a:ext cx="2998692" cy="51429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8" name="TextBox 217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5381429" y="2006522"/>
            <a:ext cx="1762564" cy="251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목검 ★</a:t>
            </a:r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4948730" y="2025120"/>
            <a:ext cx="456569" cy="424297"/>
          </a:xfrm>
          <a:prstGeom prst="rect">
            <a:avLst/>
          </a:prstGeom>
          <a:solidFill>
            <a:srgbClr val="CAA5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0" name="사각형: 둥근 모서리 124">
            <a:extLst>
              <a:ext uri="{FF2B5EF4-FFF2-40B4-BE49-F238E27FC236}">
                <a16:creationId xmlns:a16="http://schemas.microsoft.com/office/drawing/2014/main" id="{8A5D3130-B203-43B8-BCEF-01388F29AE4C}"/>
              </a:ext>
            </a:extLst>
          </p:cNvPr>
          <p:cNvSpPr/>
          <p:nvPr/>
        </p:nvSpPr>
        <p:spPr>
          <a:xfrm>
            <a:off x="7140824" y="2051158"/>
            <a:ext cx="621620" cy="398260"/>
          </a:xfrm>
          <a:prstGeom prst="roundRect">
            <a:avLst>
              <a:gd name="adj" fmla="val 15474"/>
            </a:avLst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5381429" y="2215152"/>
            <a:ext cx="1762564" cy="251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latin typeface="+mj-ea"/>
                <a:ea typeface="+mj-ea"/>
              </a:rPr>
              <a:t>[</a:t>
            </a:r>
            <a:r>
              <a:rPr lang="ko-KR" altLang="en-US" sz="700" b="1" dirty="0">
                <a:latin typeface="+mj-ea"/>
                <a:ea typeface="+mj-ea"/>
              </a:rPr>
              <a:t>장착효과</a:t>
            </a:r>
            <a:r>
              <a:rPr lang="en-US" altLang="ko-KR" sz="700" b="1" dirty="0">
                <a:latin typeface="+mj-ea"/>
                <a:ea typeface="+mj-ea"/>
              </a:rPr>
              <a:t>] </a:t>
            </a:r>
            <a:r>
              <a:rPr lang="ko-KR" altLang="en-US" sz="700" b="1" dirty="0">
                <a:latin typeface="+mj-ea"/>
                <a:ea typeface="+mj-ea"/>
              </a:rPr>
              <a:t>공격력</a:t>
            </a:r>
            <a:r>
              <a:rPr lang="en-US" altLang="ko-KR" sz="700" b="1" dirty="0">
                <a:latin typeface="+mj-ea"/>
                <a:ea typeface="+mj-ea"/>
              </a:rPr>
              <a:t>10% </a:t>
            </a:r>
            <a:r>
              <a:rPr lang="ko-KR" altLang="en-US" sz="700" b="1" dirty="0">
                <a:latin typeface="+mj-ea"/>
                <a:ea typeface="+mj-ea"/>
              </a:rPr>
              <a:t>증가</a:t>
            </a:r>
          </a:p>
        </p:txBody>
      </p: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938FF55D-31A4-4C8C-8541-DE5CE2869DBC}"/>
              </a:ext>
            </a:extLst>
          </p:cNvPr>
          <p:cNvSpPr/>
          <p:nvPr/>
        </p:nvSpPr>
        <p:spPr>
          <a:xfrm>
            <a:off x="4901381" y="2675970"/>
            <a:ext cx="2998692" cy="51429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3" name="TextBox 222">
            <a:extLst>
              <a:ext uri="{FF2B5EF4-FFF2-40B4-BE49-F238E27FC236}">
                <a16:creationId xmlns:a16="http://schemas.microsoft.com/office/drawing/2014/main" id="{D4A19A1A-CDF3-49BD-9226-4356F4C32DE6}"/>
              </a:ext>
            </a:extLst>
          </p:cNvPr>
          <p:cNvSpPr txBox="1"/>
          <p:nvPr/>
        </p:nvSpPr>
        <p:spPr>
          <a:xfrm>
            <a:off x="5381429" y="2687490"/>
            <a:ext cx="1762564" cy="251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창</a:t>
            </a:r>
          </a:p>
        </p:txBody>
      </p:sp>
      <p:sp>
        <p:nvSpPr>
          <p:cNvPr id="224" name="직사각형 223">
            <a:extLst>
              <a:ext uri="{FF2B5EF4-FFF2-40B4-BE49-F238E27FC236}">
                <a16:creationId xmlns:a16="http://schemas.microsoft.com/office/drawing/2014/main" id="{EAFE5C91-167E-4AA5-9966-6BEBF5E83D9C}"/>
              </a:ext>
            </a:extLst>
          </p:cNvPr>
          <p:cNvSpPr/>
          <p:nvPr/>
        </p:nvSpPr>
        <p:spPr>
          <a:xfrm>
            <a:off x="4948730" y="2706088"/>
            <a:ext cx="456569" cy="424297"/>
          </a:xfrm>
          <a:prstGeom prst="rect">
            <a:avLst/>
          </a:prstGeom>
          <a:solidFill>
            <a:srgbClr val="CAA5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5" name="사각형: 둥근 모서리 124">
            <a:extLst>
              <a:ext uri="{FF2B5EF4-FFF2-40B4-BE49-F238E27FC236}">
                <a16:creationId xmlns:a16="http://schemas.microsoft.com/office/drawing/2014/main" id="{C5603853-7F1F-4A57-8AEE-8E7EDA676CC7}"/>
              </a:ext>
            </a:extLst>
          </p:cNvPr>
          <p:cNvSpPr/>
          <p:nvPr/>
        </p:nvSpPr>
        <p:spPr>
          <a:xfrm>
            <a:off x="7140824" y="2732126"/>
            <a:ext cx="621620" cy="398260"/>
          </a:xfrm>
          <a:prstGeom prst="roundRect">
            <a:avLst>
              <a:gd name="adj" fmla="val 15474"/>
            </a:avLst>
          </a:prstGeom>
          <a:solidFill>
            <a:srgbClr val="413F3F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CFA98CA1-9BB7-43D2-B511-52A411EA2E13}"/>
              </a:ext>
            </a:extLst>
          </p:cNvPr>
          <p:cNvSpPr txBox="1"/>
          <p:nvPr/>
        </p:nvSpPr>
        <p:spPr>
          <a:xfrm>
            <a:off x="5381429" y="2896119"/>
            <a:ext cx="1762564" cy="251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latin typeface="+mj-ea"/>
                <a:ea typeface="+mj-ea"/>
              </a:rPr>
              <a:t>[</a:t>
            </a:r>
            <a:r>
              <a:rPr lang="ko-KR" altLang="en-US" sz="700" b="1" dirty="0">
                <a:latin typeface="+mj-ea"/>
                <a:ea typeface="+mj-ea"/>
              </a:rPr>
              <a:t>장착효과</a:t>
            </a:r>
            <a:r>
              <a:rPr lang="en-US" altLang="ko-KR" sz="700" b="1" dirty="0">
                <a:latin typeface="+mj-ea"/>
                <a:ea typeface="+mj-ea"/>
              </a:rPr>
              <a:t>] </a:t>
            </a:r>
            <a:r>
              <a:rPr lang="ko-KR" altLang="en-US" sz="700" b="1" dirty="0">
                <a:latin typeface="+mj-ea"/>
                <a:ea typeface="+mj-ea"/>
              </a:rPr>
              <a:t>공격력</a:t>
            </a:r>
            <a:r>
              <a:rPr lang="en-US" altLang="ko-KR" sz="700" b="1" dirty="0">
                <a:latin typeface="+mj-ea"/>
                <a:ea typeface="+mj-ea"/>
              </a:rPr>
              <a:t>20% </a:t>
            </a:r>
            <a:r>
              <a:rPr lang="ko-KR" altLang="en-US" sz="700" b="1" dirty="0">
                <a:latin typeface="+mj-ea"/>
                <a:ea typeface="+mj-ea"/>
              </a:rPr>
              <a:t>증가</a:t>
            </a: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73D58CDA-35AB-4CF6-BFE5-B7EA8CB80687}"/>
              </a:ext>
            </a:extLst>
          </p:cNvPr>
          <p:cNvSpPr/>
          <p:nvPr/>
        </p:nvSpPr>
        <p:spPr>
          <a:xfrm>
            <a:off x="4890701" y="3371415"/>
            <a:ext cx="2998692" cy="51429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B26F665E-5775-4DFB-AAB2-2A840D246963}"/>
              </a:ext>
            </a:extLst>
          </p:cNvPr>
          <p:cNvSpPr txBox="1"/>
          <p:nvPr/>
        </p:nvSpPr>
        <p:spPr>
          <a:xfrm>
            <a:off x="5370749" y="3382935"/>
            <a:ext cx="1762564" cy="251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대부</a:t>
            </a:r>
          </a:p>
        </p:txBody>
      </p:sp>
      <p:sp>
        <p:nvSpPr>
          <p:cNvPr id="235" name="직사각형 234">
            <a:extLst>
              <a:ext uri="{FF2B5EF4-FFF2-40B4-BE49-F238E27FC236}">
                <a16:creationId xmlns:a16="http://schemas.microsoft.com/office/drawing/2014/main" id="{A5AB41A7-830B-4EFF-9A4D-E561B9382AA8}"/>
              </a:ext>
            </a:extLst>
          </p:cNvPr>
          <p:cNvSpPr/>
          <p:nvPr/>
        </p:nvSpPr>
        <p:spPr>
          <a:xfrm>
            <a:off x="4938050" y="3401533"/>
            <a:ext cx="456569" cy="424297"/>
          </a:xfrm>
          <a:prstGeom prst="rect">
            <a:avLst/>
          </a:prstGeom>
          <a:solidFill>
            <a:srgbClr val="CAA5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6" name="사각형: 둥근 모서리 124">
            <a:extLst>
              <a:ext uri="{FF2B5EF4-FFF2-40B4-BE49-F238E27FC236}">
                <a16:creationId xmlns:a16="http://schemas.microsoft.com/office/drawing/2014/main" id="{B6018523-5439-4F63-99EF-908596028EFF}"/>
              </a:ext>
            </a:extLst>
          </p:cNvPr>
          <p:cNvSpPr/>
          <p:nvPr/>
        </p:nvSpPr>
        <p:spPr>
          <a:xfrm>
            <a:off x="7130144" y="3427571"/>
            <a:ext cx="621620" cy="398260"/>
          </a:xfrm>
          <a:prstGeom prst="roundRect">
            <a:avLst>
              <a:gd name="adj" fmla="val 15474"/>
            </a:avLst>
          </a:prstGeom>
          <a:solidFill>
            <a:srgbClr val="413F3F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2B6922AA-4FE9-434F-B5AB-E8A878E2E66F}"/>
              </a:ext>
            </a:extLst>
          </p:cNvPr>
          <p:cNvSpPr txBox="1"/>
          <p:nvPr/>
        </p:nvSpPr>
        <p:spPr>
          <a:xfrm>
            <a:off x="5370749" y="3591564"/>
            <a:ext cx="1762564" cy="251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latin typeface="+mj-ea"/>
                <a:ea typeface="+mj-ea"/>
              </a:rPr>
              <a:t>[</a:t>
            </a:r>
            <a:r>
              <a:rPr lang="ko-KR" altLang="en-US" sz="700" b="1" dirty="0">
                <a:latin typeface="+mj-ea"/>
                <a:ea typeface="+mj-ea"/>
              </a:rPr>
              <a:t>장착효과</a:t>
            </a:r>
            <a:r>
              <a:rPr lang="en-US" altLang="ko-KR" sz="700" b="1" dirty="0">
                <a:latin typeface="+mj-ea"/>
                <a:ea typeface="+mj-ea"/>
              </a:rPr>
              <a:t>] </a:t>
            </a:r>
            <a:r>
              <a:rPr lang="ko-KR" altLang="en-US" sz="700" b="1" dirty="0">
                <a:latin typeface="+mj-ea"/>
                <a:ea typeface="+mj-ea"/>
              </a:rPr>
              <a:t>공격력</a:t>
            </a:r>
            <a:r>
              <a:rPr lang="en-US" altLang="ko-KR" sz="700" b="1" dirty="0">
                <a:latin typeface="+mj-ea"/>
                <a:ea typeface="+mj-ea"/>
              </a:rPr>
              <a:t>40% </a:t>
            </a:r>
            <a:r>
              <a:rPr lang="ko-KR" altLang="en-US" sz="700" b="1" dirty="0">
                <a:latin typeface="+mj-ea"/>
                <a:ea typeface="+mj-ea"/>
              </a:rPr>
              <a:t>증가</a:t>
            </a:r>
          </a:p>
        </p:txBody>
      </p:sp>
      <p:sp>
        <p:nvSpPr>
          <p:cNvPr id="238" name="직사각형 237">
            <a:extLst>
              <a:ext uri="{FF2B5EF4-FFF2-40B4-BE49-F238E27FC236}">
                <a16:creationId xmlns:a16="http://schemas.microsoft.com/office/drawing/2014/main" id="{1E776EF0-5544-4301-A9BA-2E9D3E276215}"/>
              </a:ext>
            </a:extLst>
          </p:cNvPr>
          <p:cNvSpPr/>
          <p:nvPr/>
        </p:nvSpPr>
        <p:spPr>
          <a:xfrm>
            <a:off x="4901381" y="4010359"/>
            <a:ext cx="2998692" cy="51429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7FD18936-DC68-41B1-B87F-21A4ABDFE567}"/>
              </a:ext>
            </a:extLst>
          </p:cNvPr>
          <p:cNvSpPr txBox="1"/>
          <p:nvPr/>
        </p:nvSpPr>
        <p:spPr>
          <a:xfrm>
            <a:off x="5381429" y="4021879"/>
            <a:ext cx="1762564" cy="251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대검</a:t>
            </a:r>
          </a:p>
        </p:txBody>
      </p:sp>
      <p:sp>
        <p:nvSpPr>
          <p:cNvPr id="240" name="직사각형 239">
            <a:extLst>
              <a:ext uri="{FF2B5EF4-FFF2-40B4-BE49-F238E27FC236}">
                <a16:creationId xmlns:a16="http://schemas.microsoft.com/office/drawing/2014/main" id="{5AE654CE-AC08-4501-A5C2-DE1FBD43AD72}"/>
              </a:ext>
            </a:extLst>
          </p:cNvPr>
          <p:cNvSpPr/>
          <p:nvPr/>
        </p:nvSpPr>
        <p:spPr>
          <a:xfrm>
            <a:off x="4948730" y="4040476"/>
            <a:ext cx="456569" cy="424297"/>
          </a:xfrm>
          <a:prstGeom prst="rect">
            <a:avLst/>
          </a:prstGeom>
          <a:solidFill>
            <a:srgbClr val="CAA5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1" name="사각형: 둥근 모서리 124">
            <a:extLst>
              <a:ext uri="{FF2B5EF4-FFF2-40B4-BE49-F238E27FC236}">
                <a16:creationId xmlns:a16="http://schemas.microsoft.com/office/drawing/2014/main" id="{18FF054C-7F5A-424D-975C-00F93D844C88}"/>
              </a:ext>
            </a:extLst>
          </p:cNvPr>
          <p:cNvSpPr/>
          <p:nvPr/>
        </p:nvSpPr>
        <p:spPr>
          <a:xfrm>
            <a:off x="7140824" y="4066515"/>
            <a:ext cx="621620" cy="398260"/>
          </a:xfrm>
          <a:prstGeom prst="roundRect">
            <a:avLst>
              <a:gd name="adj" fmla="val 15474"/>
            </a:avLst>
          </a:prstGeom>
          <a:solidFill>
            <a:srgbClr val="413F3F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242" name="TextBox 241">
            <a:extLst>
              <a:ext uri="{FF2B5EF4-FFF2-40B4-BE49-F238E27FC236}">
                <a16:creationId xmlns:a16="http://schemas.microsoft.com/office/drawing/2014/main" id="{232BF4B8-AFC0-4D14-ADF0-003C500210AA}"/>
              </a:ext>
            </a:extLst>
          </p:cNvPr>
          <p:cNvSpPr txBox="1"/>
          <p:nvPr/>
        </p:nvSpPr>
        <p:spPr>
          <a:xfrm>
            <a:off x="5381429" y="4230508"/>
            <a:ext cx="1762564" cy="251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latin typeface="+mj-ea"/>
                <a:ea typeface="+mj-ea"/>
              </a:rPr>
              <a:t>[</a:t>
            </a:r>
            <a:r>
              <a:rPr lang="ko-KR" altLang="en-US" sz="700" b="1" dirty="0">
                <a:latin typeface="+mj-ea"/>
                <a:ea typeface="+mj-ea"/>
              </a:rPr>
              <a:t>장착효과</a:t>
            </a:r>
            <a:r>
              <a:rPr lang="en-US" altLang="ko-KR" sz="700" b="1" dirty="0">
                <a:latin typeface="+mj-ea"/>
                <a:ea typeface="+mj-ea"/>
              </a:rPr>
              <a:t>] </a:t>
            </a:r>
            <a:r>
              <a:rPr lang="ko-KR" altLang="en-US" sz="700" b="1" dirty="0">
                <a:latin typeface="+mj-ea"/>
                <a:ea typeface="+mj-ea"/>
              </a:rPr>
              <a:t>공격력</a:t>
            </a:r>
            <a:r>
              <a:rPr lang="en-US" altLang="ko-KR" sz="700" b="1" dirty="0">
                <a:latin typeface="+mj-ea"/>
                <a:ea typeface="+mj-ea"/>
              </a:rPr>
              <a:t>80% </a:t>
            </a:r>
            <a:r>
              <a:rPr lang="ko-KR" altLang="en-US" sz="700" b="1" dirty="0">
                <a:latin typeface="+mj-ea"/>
                <a:ea typeface="+mj-ea"/>
              </a:rPr>
              <a:t>증가</a:t>
            </a:r>
          </a:p>
        </p:txBody>
      </p:sp>
      <p:sp>
        <p:nvSpPr>
          <p:cNvPr id="243" name="직사각형 242">
            <a:extLst>
              <a:ext uri="{FF2B5EF4-FFF2-40B4-BE49-F238E27FC236}">
                <a16:creationId xmlns:a16="http://schemas.microsoft.com/office/drawing/2014/main" id="{B7BC43F0-CD43-4EDB-B87D-E4A111B8ABA8}"/>
              </a:ext>
            </a:extLst>
          </p:cNvPr>
          <p:cNvSpPr/>
          <p:nvPr/>
        </p:nvSpPr>
        <p:spPr>
          <a:xfrm>
            <a:off x="4901381" y="4674409"/>
            <a:ext cx="2998692" cy="51429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11FDA495-4F48-46DF-8972-D4D0106EE592}"/>
              </a:ext>
            </a:extLst>
          </p:cNvPr>
          <p:cNvSpPr txBox="1"/>
          <p:nvPr/>
        </p:nvSpPr>
        <p:spPr>
          <a:xfrm>
            <a:off x="5381429" y="4685928"/>
            <a:ext cx="1762564" cy="251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돼지치기 막대</a:t>
            </a:r>
          </a:p>
        </p:txBody>
      </p:sp>
      <p:sp>
        <p:nvSpPr>
          <p:cNvPr id="245" name="직사각형 244">
            <a:extLst>
              <a:ext uri="{FF2B5EF4-FFF2-40B4-BE49-F238E27FC236}">
                <a16:creationId xmlns:a16="http://schemas.microsoft.com/office/drawing/2014/main" id="{25913A6D-4BCA-409D-B1A1-A843A1FFC9FA}"/>
              </a:ext>
            </a:extLst>
          </p:cNvPr>
          <p:cNvSpPr/>
          <p:nvPr/>
        </p:nvSpPr>
        <p:spPr>
          <a:xfrm>
            <a:off x="4948730" y="4704526"/>
            <a:ext cx="456569" cy="424297"/>
          </a:xfrm>
          <a:prstGeom prst="rect">
            <a:avLst/>
          </a:prstGeom>
          <a:solidFill>
            <a:srgbClr val="CAA5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6" name="사각형: 둥근 모서리 124">
            <a:extLst>
              <a:ext uri="{FF2B5EF4-FFF2-40B4-BE49-F238E27FC236}">
                <a16:creationId xmlns:a16="http://schemas.microsoft.com/office/drawing/2014/main" id="{47F60852-8CFD-4BB5-96D7-ED462CF57309}"/>
              </a:ext>
            </a:extLst>
          </p:cNvPr>
          <p:cNvSpPr/>
          <p:nvPr/>
        </p:nvSpPr>
        <p:spPr>
          <a:xfrm>
            <a:off x="7140824" y="4730564"/>
            <a:ext cx="621620" cy="398260"/>
          </a:xfrm>
          <a:prstGeom prst="roundRect">
            <a:avLst>
              <a:gd name="adj" fmla="val 15474"/>
            </a:avLst>
          </a:prstGeom>
          <a:solidFill>
            <a:srgbClr val="413F3F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247" name="TextBox 246">
            <a:extLst>
              <a:ext uri="{FF2B5EF4-FFF2-40B4-BE49-F238E27FC236}">
                <a16:creationId xmlns:a16="http://schemas.microsoft.com/office/drawing/2014/main" id="{B78ED6BF-B871-4E69-B9B7-99108E7D8DBA}"/>
              </a:ext>
            </a:extLst>
          </p:cNvPr>
          <p:cNvSpPr txBox="1"/>
          <p:nvPr/>
        </p:nvSpPr>
        <p:spPr>
          <a:xfrm>
            <a:off x="5381429" y="4894558"/>
            <a:ext cx="17625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latin typeface="+mj-ea"/>
                <a:ea typeface="+mj-ea"/>
              </a:rPr>
              <a:t>[</a:t>
            </a:r>
            <a:r>
              <a:rPr lang="ko-KR" altLang="en-US" sz="700" b="1" dirty="0">
                <a:latin typeface="+mj-ea"/>
                <a:ea typeface="+mj-ea"/>
              </a:rPr>
              <a:t>장착효과</a:t>
            </a:r>
            <a:r>
              <a:rPr lang="en-US" altLang="ko-KR" sz="700" b="1" dirty="0">
                <a:latin typeface="+mj-ea"/>
                <a:ea typeface="+mj-ea"/>
              </a:rPr>
              <a:t>] </a:t>
            </a:r>
            <a:r>
              <a:rPr lang="ko-KR" altLang="en-US" sz="700" b="1" dirty="0">
                <a:latin typeface="+mj-ea"/>
                <a:ea typeface="+mj-ea"/>
              </a:rPr>
              <a:t>공격력</a:t>
            </a:r>
            <a:r>
              <a:rPr lang="en-US" altLang="ko-KR" sz="700" b="1" dirty="0">
                <a:latin typeface="+mj-ea"/>
                <a:ea typeface="+mj-ea"/>
              </a:rPr>
              <a:t>160% </a:t>
            </a:r>
            <a:r>
              <a:rPr lang="ko-KR" altLang="en-US" sz="700" b="1" dirty="0">
                <a:latin typeface="+mj-ea"/>
                <a:ea typeface="+mj-ea"/>
              </a:rPr>
              <a:t>증가</a:t>
            </a:r>
            <a:endParaRPr lang="en-US" altLang="ko-KR" sz="700" b="1" dirty="0">
              <a:latin typeface="+mj-ea"/>
              <a:ea typeface="+mj-ea"/>
            </a:endParaRPr>
          </a:p>
          <a:p>
            <a:r>
              <a:rPr lang="en-US" altLang="ko-KR" sz="700" b="1" dirty="0">
                <a:latin typeface="+mj-ea"/>
                <a:ea typeface="+mj-ea"/>
              </a:rPr>
              <a:t>              </a:t>
            </a:r>
            <a:r>
              <a:rPr lang="ko-KR" altLang="en-US" sz="700" b="1" dirty="0">
                <a:latin typeface="+mj-ea"/>
                <a:ea typeface="+mj-ea"/>
              </a:rPr>
              <a:t>공격속도 </a:t>
            </a:r>
            <a:r>
              <a:rPr lang="en-US" altLang="ko-KR" sz="700" b="1" dirty="0">
                <a:latin typeface="+mj-ea"/>
                <a:ea typeface="+mj-ea"/>
              </a:rPr>
              <a:t>20% </a:t>
            </a:r>
            <a:r>
              <a:rPr lang="ko-KR" altLang="en-US" sz="700" b="1" dirty="0">
                <a:latin typeface="+mj-ea"/>
                <a:ea typeface="+mj-ea"/>
              </a:rPr>
              <a:t>증가</a:t>
            </a:r>
          </a:p>
        </p:txBody>
      </p:sp>
      <p:pic>
        <p:nvPicPr>
          <p:cNvPr id="251" name="그림 250">
            <a:extLst>
              <a:ext uri="{FF2B5EF4-FFF2-40B4-BE49-F238E27FC236}">
                <a16:creationId xmlns:a16="http://schemas.microsoft.com/office/drawing/2014/main" id="{94A4F029-90FB-4641-9EE4-835E5894EEF0}"/>
              </a:ext>
            </a:extLst>
          </p:cNvPr>
          <p:cNvPicPr>
            <a:picLocks noChangeAspect="1"/>
          </p:cNvPicPr>
          <p:nvPr/>
        </p:nvPicPr>
        <p:blipFill>
          <a:blip r:embed="rId2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1271" y="4864100"/>
            <a:ext cx="188197" cy="149756"/>
          </a:xfrm>
          <a:prstGeom prst="rect">
            <a:avLst/>
          </a:prstGeom>
        </p:spPr>
      </p:pic>
      <p:pic>
        <p:nvPicPr>
          <p:cNvPr id="254" name="그림 253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15" t="67877" r="10958" b="4245"/>
          <a:stretch/>
        </p:blipFill>
        <p:spPr>
          <a:xfrm rot="2612630">
            <a:off x="5026469" y="4673639"/>
            <a:ext cx="245254" cy="501757"/>
          </a:xfrm>
          <a:prstGeom prst="rect">
            <a:avLst/>
          </a:prstGeom>
        </p:spPr>
      </p:pic>
      <p:pic>
        <p:nvPicPr>
          <p:cNvPr id="256" name="그림 255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878" t="7244" r="6495" b="44625"/>
          <a:stretch/>
        </p:blipFill>
        <p:spPr>
          <a:xfrm rot="2470743" flipH="1">
            <a:off x="5071971" y="4003339"/>
            <a:ext cx="194799" cy="503342"/>
          </a:xfrm>
          <a:prstGeom prst="rect">
            <a:avLst/>
          </a:prstGeom>
        </p:spPr>
      </p:pic>
      <p:pic>
        <p:nvPicPr>
          <p:cNvPr id="257" name="그림 256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058" t="46228" r="27279" b="8710"/>
          <a:stretch/>
        </p:blipFill>
        <p:spPr>
          <a:xfrm rot="2905091">
            <a:off x="5090509" y="2007136"/>
            <a:ext cx="185816" cy="474069"/>
          </a:xfrm>
          <a:prstGeom prst="rect">
            <a:avLst/>
          </a:prstGeom>
        </p:spPr>
      </p:pic>
      <p:pic>
        <p:nvPicPr>
          <p:cNvPr id="259" name="그림 258"/>
          <p:cNvPicPr>
            <a:picLocks noChangeAspect="1"/>
          </p:cNvPicPr>
          <p:nvPr/>
        </p:nvPicPr>
        <p:blipFill rotWithShape="1">
          <a:blip r:embed="rId2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89" t="44035" r="82785" b="3957"/>
          <a:stretch/>
        </p:blipFill>
        <p:spPr>
          <a:xfrm rot="2877359">
            <a:off x="5129974" y="2655728"/>
            <a:ext cx="94080" cy="536124"/>
          </a:xfrm>
          <a:prstGeom prst="rect">
            <a:avLst/>
          </a:prstGeom>
        </p:spPr>
      </p:pic>
      <p:pic>
        <p:nvPicPr>
          <p:cNvPr id="260" name="그림 259"/>
          <p:cNvPicPr>
            <a:picLocks noChangeAspect="1"/>
          </p:cNvPicPr>
          <p:nvPr/>
        </p:nvPicPr>
        <p:blipFill rotWithShape="1">
          <a:blip r:embed="rId2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73" t="39221" r="45125" b="4172"/>
          <a:stretch/>
        </p:blipFill>
        <p:spPr>
          <a:xfrm rot="2581227" flipH="1">
            <a:off x="5081717" y="3373306"/>
            <a:ext cx="146598" cy="488083"/>
          </a:xfrm>
          <a:prstGeom prst="rect">
            <a:avLst/>
          </a:prstGeom>
        </p:spPr>
      </p:pic>
      <p:pic>
        <p:nvPicPr>
          <p:cNvPr id="261" name="그림 260">
            <a:extLst>
              <a:ext uri="{FF2B5EF4-FFF2-40B4-BE49-F238E27FC236}">
                <a16:creationId xmlns:a16="http://schemas.microsoft.com/office/drawing/2014/main" id="{94A4F029-90FB-4641-9EE4-835E5894EEF0}"/>
              </a:ext>
            </a:extLst>
          </p:cNvPr>
          <p:cNvPicPr>
            <a:picLocks noChangeAspect="1"/>
          </p:cNvPicPr>
          <p:nvPr/>
        </p:nvPicPr>
        <p:blipFill>
          <a:blip r:embed="rId2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1271" y="4195397"/>
            <a:ext cx="188197" cy="149756"/>
          </a:xfrm>
          <a:prstGeom prst="rect">
            <a:avLst/>
          </a:prstGeom>
        </p:spPr>
      </p:pic>
      <p:pic>
        <p:nvPicPr>
          <p:cNvPr id="265" name="그림 264">
            <a:extLst>
              <a:ext uri="{FF2B5EF4-FFF2-40B4-BE49-F238E27FC236}">
                <a16:creationId xmlns:a16="http://schemas.microsoft.com/office/drawing/2014/main" id="{94A4F029-90FB-4641-9EE4-835E5894EEF0}"/>
              </a:ext>
            </a:extLst>
          </p:cNvPr>
          <p:cNvPicPr>
            <a:picLocks noChangeAspect="1"/>
          </p:cNvPicPr>
          <p:nvPr/>
        </p:nvPicPr>
        <p:blipFill>
          <a:blip r:embed="rId2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1271" y="3551822"/>
            <a:ext cx="188197" cy="149756"/>
          </a:xfrm>
          <a:prstGeom prst="rect">
            <a:avLst/>
          </a:prstGeom>
        </p:spPr>
      </p:pic>
      <p:pic>
        <p:nvPicPr>
          <p:cNvPr id="266" name="그림 265">
            <a:extLst>
              <a:ext uri="{FF2B5EF4-FFF2-40B4-BE49-F238E27FC236}">
                <a16:creationId xmlns:a16="http://schemas.microsoft.com/office/drawing/2014/main" id="{94A4F029-90FB-4641-9EE4-835E5894EEF0}"/>
              </a:ext>
            </a:extLst>
          </p:cNvPr>
          <p:cNvPicPr>
            <a:picLocks noChangeAspect="1"/>
          </p:cNvPicPr>
          <p:nvPr/>
        </p:nvPicPr>
        <p:blipFill>
          <a:blip r:embed="rId2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1271" y="2863604"/>
            <a:ext cx="188197" cy="149756"/>
          </a:xfrm>
          <a:prstGeom prst="rect">
            <a:avLst/>
          </a:prstGeom>
        </p:spPr>
      </p:pic>
      <p:pic>
        <p:nvPicPr>
          <p:cNvPr id="267" name="그림 266">
            <a:extLst>
              <a:ext uri="{FF2B5EF4-FFF2-40B4-BE49-F238E27FC236}">
                <a16:creationId xmlns:a16="http://schemas.microsoft.com/office/drawing/2014/main" id="{94A4F029-90FB-4641-9EE4-835E5894EEF0}"/>
              </a:ext>
            </a:extLst>
          </p:cNvPr>
          <p:cNvPicPr>
            <a:picLocks noChangeAspect="1"/>
          </p:cNvPicPr>
          <p:nvPr/>
        </p:nvPicPr>
        <p:blipFill>
          <a:blip r:embed="rId2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1271" y="2169539"/>
            <a:ext cx="188197" cy="149756"/>
          </a:xfrm>
          <a:prstGeom prst="rect">
            <a:avLst/>
          </a:prstGeom>
        </p:spPr>
      </p:pic>
      <p:sp>
        <p:nvSpPr>
          <p:cNvPr id="275" name="TextBox 274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7301301" y="2138600"/>
            <a:ext cx="550781" cy="2707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500</a:t>
            </a:r>
          </a:p>
        </p:txBody>
      </p:sp>
      <p:sp>
        <p:nvSpPr>
          <p:cNvPr id="279" name="TextBox 278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6138536" y="2012801"/>
            <a:ext cx="908617" cy="251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>
                <a:solidFill>
                  <a:schemeClr val="accent1"/>
                </a:solidFill>
                <a:latin typeface="+mj-ea"/>
                <a:ea typeface="+mj-ea"/>
              </a:rPr>
              <a:t>숙련도</a:t>
            </a:r>
            <a:r>
              <a:rPr lang="en-US" altLang="ko-KR" sz="700" b="1" dirty="0">
                <a:solidFill>
                  <a:schemeClr val="accent1"/>
                </a:solidFill>
                <a:latin typeface="+mj-ea"/>
                <a:ea typeface="+mj-ea"/>
              </a:rPr>
              <a:t> Lv. 1</a:t>
            </a:r>
            <a:endParaRPr lang="ko-KR" altLang="en-US" sz="7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284" name="TextBox 283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6138536" y="2678400"/>
            <a:ext cx="908617" cy="251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>
                <a:solidFill>
                  <a:srgbClr val="FF0000"/>
                </a:solidFill>
                <a:latin typeface="+mj-ea"/>
                <a:ea typeface="+mj-ea"/>
              </a:rPr>
              <a:t>숙련도</a:t>
            </a:r>
            <a:r>
              <a:rPr lang="en-US" altLang="ko-KR" sz="700" b="1" dirty="0">
                <a:solidFill>
                  <a:srgbClr val="FF0000"/>
                </a:solidFill>
                <a:latin typeface="+mj-ea"/>
                <a:ea typeface="+mj-ea"/>
              </a:rPr>
              <a:t> Lv. 2</a:t>
            </a:r>
            <a:endParaRPr lang="ko-KR" altLang="en-US" sz="700" b="1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sp>
        <p:nvSpPr>
          <p:cNvPr id="285" name="TextBox 284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6138536" y="3379911"/>
            <a:ext cx="908617" cy="251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>
                <a:solidFill>
                  <a:srgbClr val="FF0000"/>
                </a:solidFill>
                <a:latin typeface="+mj-ea"/>
                <a:ea typeface="+mj-ea"/>
              </a:rPr>
              <a:t>숙련도</a:t>
            </a:r>
            <a:r>
              <a:rPr lang="en-US" altLang="ko-KR" sz="700" b="1" dirty="0">
                <a:solidFill>
                  <a:srgbClr val="FF0000"/>
                </a:solidFill>
                <a:latin typeface="+mj-ea"/>
                <a:ea typeface="+mj-ea"/>
              </a:rPr>
              <a:t> Lv. 3</a:t>
            </a:r>
            <a:endParaRPr lang="ko-KR" altLang="en-US" sz="700" b="1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sp>
        <p:nvSpPr>
          <p:cNvPr id="286" name="TextBox 285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6138536" y="4010825"/>
            <a:ext cx="908617" cy="251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>
                <a:solidFill>
                  <a:srgbClr val="FF0000"/>
                </a:solidFill>
                <a:latin typeface="+mj-ea"/>
                <a:ea typeface="+mj-ea"/>
              </a:rPr>
              <a:t>숙련도</a:t>
            </a:r>
            <a:r>
              <a:rPr lang="en-US" altLang="ko-KR" sz="700" b="1" dirty="0">
                <a:solidFill>
                  <a:srgbClr val="FF0000"/>
                </a:solidFill>
                <a:latin typeface="+mj-ea"/>
                <a:ea typeface="+mj-ea"/>
              </a:rPr>
              <a:t> Lv. 4</a:t>
            </a:r>
            <a:endParaRPr lang="ko-KR" altLang="en-US" sz="700" b="1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sp>
        <p:nvSpPr>
          <p:cNvPr id="287" name="TextBox 286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6138536" y="4690534"/>
            <a:ext cx="908617" cy="251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>
                <a:solidFill>
                  <a:srgbClr val="FF0000"/>
                </a:solidFill>
                <a:latin typeface="+mj-ea"/>
                <a:ea typeface="+mj-ea"/>
              </a:rPr>
              <a:t>숙련도</a:t>
            </a:r>
            <a:r>
              <a:rPr lang="en-US" altLang="ko-KR" sz="700" b="1" dirty="0">
                <a:solidFill>
                  <a:srgbClr val="FF0000"/>
                </a:solidFill>
                <a:latin typeface="+mj-ea"/>
                <a:ea typeface="+mj-ea"/>
              </a:rPr>
              <a:t> Lv. 5</a:t>
            </a:r>
            <a:endParaRPr lang="ko-KR" altLang="en-US" sz="700" b="1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sp>
        <p:nvSpPr>
          <p:cNvPr id="288" name="TextBox 287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7301301" y="2836431"/>
            <a:ext cx="55078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1000</a:t>
            </a:r>
          </a:p>
        </p:txBody>
      </p:sp>
      <p:sp>
        <p:nvSpPr>
          <p:cNvPr id="289" name="TextBox 288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7301301" y="3522511"/>
            <a:ext cx="55078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2000</a:t>
            </a:r>
          </a:p>
        </p:txBody>
      </p:sp>
      <p:sp>
        <p:nvSpPr>
          <p:cNvPr id="290" name="TextBox 289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7301301" y="4165372"/>
            <a:ext cx="55078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4000</a:t>
            </a:r>
          </a:p>
        </p:txBody>
      </p:sp>
      <p:sp>
        <p:nvSpPr>
          <p:cNvPr id="291" name="TextBox 290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7301301" y="4830729"/>
            <a:ext cx="55078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8000</a:t>
            </a:r>
          </a:p>
        </p:txBody>
      </p:sp>
      <p:sp>
        <p:nvSpPr>
          <p:cNvPr id="270" name="직사각형 269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5440975" y="2026885"/>
            <a:ext cx="414108" cy="167857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7" name="직사각형 276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5437876" y="2245283"/>
            <a:ext cx="1189144" cy="142843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0" name="타원 279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5247416" y="2229900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2</a:t>
            </a:r>
            <a:endParaRPr lang="ko-KR" altLang="en-US" sz="1100" dirty="0"/>
          </a:p>
        </p:txBody>
      </p:sp>
      <p:sp>
        <p:nvSpPr>
          <p:cNvPr id="297" name="직사각형 296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7117288" y="2021657"/>
            <a:ext cx="673254" cy="461809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8" name="타원 297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6917452" y="2028256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3</a:t>
            </a:r>
            <a:endParaRPr lang="ko-KR" altLang="en-US" sz="1100" dirty="0"/>
          </a:p>
        </p:txBody>
      </p:sp>
      <p:sp>
        <p:nvSpPr>
          <p:cNvPr id="276" name="타원 275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5236384" y="2021657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1</a:t>
            </a:r>
            <a:endParaRPr lang="ko-KR" altLang="en-US" sz="1100" dirty="0"/>
          </a:p>
        </p:txBody>
      </p:sp>
      <p:sp>
        <p:nvSpPr>
          <p:cNvPr id="296" name="직사각형 295">
            <a:extLst>
              <a:ext uri="{FF2B5EF4-FFF2-40B4-BE49-F238E27FC236}">
                <a16:creationId xmlns:a16="http://schemas.microsoft.com/office/drawing/2014/main" id="{5C1C3F87-DB6A-47FA-844E-79F06194F550}"/>
              </a:ext>
            </a:extLst>
          </p:cNvPr>
          <p:cNvSpPr/>
          <p:nvPr/>
        </p:nvSpPr>
        <p:spPr>
          <a:xfrm>
            <a:off x="2227430" y="3116670"/>
            <a:ext cx="575912" cy="199269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0" name="모서리가 둥근 직사각형 299"/>
          <p:cNvSpPr/>
          <p:nvPr/>
        </p:nvSpPr>
        <p:spPr>
          <a:xfrm>
            <a:off x="1777577" y="2179469"/>
            <a:ext cx="1200665" cy="116507"/>
          </a:xfrm>
          <a:prstGeom prst="roundRect">
            <a:avLst>
              <a:gd name="adj" fmla="val 0"/>
            </a:avLst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1" name="모서리가 둥근 직사각형 300"/>
          <p:cNvSpPr/>
          <p:nvPr/>
        </p:nvSpPr>
        <p:spPr>
          <a:xfrm>
            <a:off x="2155166" y="2185797"/>
            <a:ext cx="818944" cy="105504"/>
          </a:xfrm>
          <a:prstGeom prst="roundRect">
            <a:avLst>
              <a:gd name="adj" fmla="val 0"/>
            </a:avLst>
          </a:prstGeom>
          <a:solidFill>
            <a:srgbClr val="8E43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1724620" y="2146119"/>
            <a:ext cx="133366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1000 / 5000</a:t>
            </a: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1479043" y="2146119"/>
            <a:ext cx="35714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Lv. 1</a:t>
            </a:r>
          </a:p>
        </p:txBody>
      </p:sp>
      <p:cxnSp>
        <p:nvCxnSpPr>
          <p:cNvPr id="23" name="직선 연결선 22"/>
          <p:cNvCxnSpPr>
            <a:stCxn id="353" idx="0"/>
            <a:endCxn id="350" idx="2"/>
          </p:cNvCxnSpPr>
          <p:nvPr/>
        </p:nvCxnSpPr>
        <p:spPr>
          <a:xfrm flipV="1">
            <a:off x="2303816" y="2360105"/>
            <a:ext cx="2998" cy="37785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직선 연결선 225"/>
          <p:cNvCxnSpPr>
            <a:endCxn id="296" idx="0"/>
          </p:cNvCxnSpPr>
          <p:nvPr/>
        </p:nvCxnSpPr>
        <p:spPr>
          <a:xfrm>
            <a:off x="2306814" y="2907849"/>
            <a:ext cx="208572" cy="20882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53730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5865A3A-346F-4F15-A584-7339BE2DFAFF}"/>
              </a:ext>
            </a:extLst>
          </p:cNvPr>
          <p:cNvSpPr txBox="1"/>
          <p:nvPr/>
        </p:nvSpPr>
        <p:spPr>
          <a:xfrm>
            <a:off x="375342" y="241489"/>
            <a:ext cx="51203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b="1" dirty="0"/>
              <a:t>화면 기획 </a:t>
            </a:r>
            <a:r>
              <a:rPr lang="en-US" altLang="ko-KR" sz="3200" b="1" dirty="0"/>
              <a:t>– </a:t>
            </a:r>
            <a:r>
              <a:rPr lang="ko-KR" altLang="en-US" sz="3200" b="1" dirty="0"/>
              <a:t>상점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1B1B7EB-3717-4F14-9062-0FD093CD82FB}"/>
              </a:ext>
            </a:extLst>
          </p:cNvPr>
          <p:cNvSpPr/>
          <p:nvPr/>
        </p:nvSpPr>
        <p:spPr>
          <a:xfrm>
            <a:off x="-385590" y="241489"/>
            <a:ext cx="5541484" cy="584775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6445D33-E34A-4230-B6E1-7E05BFC662A0}"/>
              </a:ext>
            </a:extLst>
          </p:cNvPr>
          <p:cNvCxnSpPr>
            <a:cxnSpLocks/>
          </p:cNvCxnSpPr>
          <p:nvPr/>
        </p:nvCxnSpPr>
        <p:spPr>
          <a:xfrm>
            <a:off x="8643668" y="0"/>
            <a:ext cx="0" cy="6858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8BA9724-64EF-42A1-9293-E353270C338A}"/>
              </a:ext>
            </a:extLst>
          </p:cNvPr>
          <p:cNvSpPr/>
          <p:nvPr/>
        </p:nvSpPr>
        <p:spPr>
          <a:xfrm>
            <a:off x="8643668" y="0"/>
            <a:ext cx="3548330" cy="8262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Description</a:t>
            </a:r>
            <a:endParaRPr lang="ko-KR" altLang="en-US" sz="24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0983D13-0C11-4764-9D72-290E0003AF87}"/>
              </a:ext>
            </a:extLst>
          </p:cNvPr>
          <p:cNvSpPr txBox="1"/>
          <p:nvPr/>
        </p:nvSpPr>
        <p:spPr>
          <a:xfrm>
            <a:off x="8643668" y="1011511"/>
            <a:ext cx="3589444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1) </a:t>
            </a:r>
            <a:r>
              <a:rPr lang="ko-KR" altLang="en-US" sz="1400" dirty="0"/>
              <a:t>무기의 이름 및 등급 표시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2) </a:t>
            </a:r>
            <a:r>
              <a:rPr lang="ko-KR" altLang="en-US" sz="1400" dirty="0"/>
              <a:t>무기의 효과 표시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3) </a:t>
            </a:r>
            <a:r>
              <a:rPr lang="ko-KR" altLang="en-US" sz="1400" dirty="0"/>
              <a:t>무기 구입하기 위해 필요한 재화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4) </a:t>
            </a:r>
            <a:r>
              <a:rPr lang="ko-KR" altLang="en-US" sz="1400" dirty="0"/>
              <a:t>전장을 플레이할수록 숙련도 경험치를 </a:t>
            </a:r>
            <a:endParaRPr lang="en-US" altLang="ko-KR" sz="1400" dirty="0"/>
          </a:p>
          <a:p>
            <a:r>
              <a:rPr lang="ko-KR" altLang="en-US" sz="1400" dirty="0"/>
              <a:t>획득</a:t>
            </a:r>
            <a:r>
              <a:rPr lang="en-US" altLang="ko-KR" sz="1400" dirty="0"/>
              <a:t>, </a:t>
            </a:r>
            <a:r>
              <a:rPr lang="ko-KR" altLang="en-US" sz="1400" dirty="0"/>
              <a:t>숙련도 레벨에 따른 장비 구입가능</a:t>
            </a:r>
            <a:endParaRPr lang="en-US" altLang="ko-KR" sz="1400" dirty="0"/>
          </a:p>
          <a:p>
            <a:r>
              <a:rPr lang="ko-KR" altLang="en-US" sz="1400" dirty="0"/>
              <a:t>숙련도 조건을 달성할 시 </a:t>
            </a:r>
            <a:r>
              <a:rPr lang="ko-KR" altLang="en-US" sz="1400" dirty="0">
                <a:solidFill>
                  <a:schemeClr val="accent1"/>
                </a:solidFill>
              </a:rPr>
              <a:t>파란색</a:t>
            </a:r>
            <a:r>
              <a:rPr lang="ko-KR" altLang="en-US" sz="1400" dirty="0"/>
              <a:t>으로 표시</a:t>
            </a:r>
            <a:r>
              <a:rPr lang="en-US" altLang="ko-KR" sz="1400" dirty="0"/>
              <a:t>,</a:t>
            </a:r>
          </a:p>
          <a:p>
            <a:r>
              <a:rPr lang="ko-KR" altLang="en-US" sz="1400" dirty="0"/>
              <a:t>조건을 미달성할시 </a:t>
            </a:r>
            <a:r>
              <a:rPr lang="ko-KR" altLang="en-US" sz="1400" dirty="0">
                <a:solidFill>
                  <a:srgbClr val="FF0000"/>
                </a:solidFill>
              </a:rPr>
              <a:t>빨간색</a:t>
            </a:r>
            <a:r>
              <a:rPr lang="ko-KR" altLang="en-US" sz="1400" dirty="0"/>
              <a:t>으로 표시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5) </a:t>
            </a:r>
            <a:r>
              <a:rPr lang="ko-KR" altLang="en-US" sz="1400" dirty="0"/>
              <a:t>현재 가지고 있는 화폐 표시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6) </a:t>
            </a:r>
            <a:r>
              <a:rPr lang="ko-KR" altLang="en-US" sz="1400" dirty="0">
                <a:solidFill>
                  <a:srgbClr val="FF0000"/>
                </a:solidFill>
              </a:rPr>
              <a:t>▶ 데이터베이스 추후 예정</a:t>
            </a:r>
            <a:endParaRPr lang="en-US" altLang="ko-KR" sz="1400" dirty="0"/>
          </a:p>
          <a:p>
            <a:r>
              <a:rPr lang="en-US" altLang="ko-KR" sz="1400" dirty="0"/>
              <a:t>.</a:t>
            </a:r>
          </a:p>
          <a:p>
            <a:endParaRPr lang="en-US" altLang="ko-KR" sz="1400" dirty="0"/>
          </a:p>
        </p:txBody>
      </p:sp>
      <p:pic>
        <p:nvPicPr>
          <p:cNvPr id="216" name="그림 215" descr="그리기이(가) 표시된 사진&#10;&#10;자동 생성된 설명">
            <a:extLst>
              <a:ext uri="{FF2B5EF4-FFF2-40B4-BE49-F238E27FC236}">
                <a16:creationId xmlns:a16="http://schemas.microsoft.com/office/drawing/2014/main" id="{983DA366-4E18-4048-9CA7-AA3489BE12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8784" y="1788720"/>
            <a:ext cx="3524616" cy="3584951"/>
          </a:xfrm>
          <a:prstGeom prst="rect">
            <a:avLst/>
          </a:prstGeom>
        </p:spPr>
      </p:pic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4901381" y="1995003"/>
            <a:ext cx="2998692" cy="51429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8" name="TextBox 217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5381429" y="2006522"/>
            <a:ext cx="1762564" cy="251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목검 ★</a:t>
            </a:r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4948730" y="2025120"/>
            <a:ext cx="456569" cy="424297"/>
          </a:xfrm>
          <a:prstGeom prst="rect">
            <a:avLst/>
          </a:prstGeom>
          <a:solidFill>
            <a:srgbClr val="CAA5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0" name="사각형: 둥근 모서리 124">
            <a:extLst>
              <a:ext uri="{FF2B5EF4-FFF2-40B4-BE49-F238E27FC236}">
                <a16:creationId xmlns:a16="http://schemas.microsoft.com/office/drawing/2014/main" id="{8A5D3130-B203-43B8-BCEF-01388F29AE4C}"/>
              </a:ext>
            </a:extLst>
          </p:cNvPr>
          <p:cNvSpPr/>
          <p:nvPr/>
        </p:nvSpPr>
        <p:spPr>
          <a:xfrm>
            <a:off x="7140824" y="2051158"/>
            <a:ext cx="621620" cy="398260"/>
          </a:xfrm>
          <a:prstGeom prst="roundRect">
            <a:avLst>
              <a:gd name="adj" fmla="val 15474"/>
            </a:avLst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5381429" y="2215152"/>
            <a:ext cx="1762564" cy="251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latin typeface="+mj-ea"/>
                <a:ea typeface="+mj-ea"/>
              </a:rPr>
              <a:t>[</a:t>
            </a:r>
            <a:r>
              <a:rPr lang="ko-KR" altLang="en-US" sz="700" b="1" dirty="0">
                <a:latin typeface="+mj-ea"/>
                <a:ea typeface="+mj-ea"/>
              </a:rPr>
              <a:t>장착효과</a:t>
            </a:r>
            <a:r>
              <a:rPr lang="en-US" altLang="ko-KR" sz="700" b="1" dirty="0">
                <a:latin typeface="+mj-ea"/>
                <a:ea typeface="+mj-ea"/>
              </a:rPr>
              <a:t>] </a:t>
            </a:r>
            <a:r>
              <a:rPr lang="ko-KR" altLang="en-US" sz="700" b="1" dirty="0">
                <a:latin typeface="+mj-ea"/>
                <a:ea typeface="+mj-ea"/>
              </a:rPr>
              <a:t>공격력</a:t>
            </a:r>
            <a:r>
              <a:rPr lang="en-US" altLang="ko-KR" sz="700" b="1" dirty="0">
                <a:latin typeface="+mj-ea"/>
                <a:ea typeface="+mj-ea"/>
              </a:rPr>
              <a:t>10% </a:t>
            </a:r>
            <a:r>
              <a:rPr lang="ko-KR" altLang="en-US" sz="700" b="1" dirty="0">
                <a:latin typeface="+mj-ea"/>
                <a:ea typeface="+mj-ea"/>
              </a:rPr>
              <a:t>증가</a:t>
            </a:r>
          </a:p>
        </p:txBody>
      </p: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938FF55D-31A4-4C8C-8541-DE5CE2869DBC}"/>
              </a:ext>
            </a:extLst>
          </p:cNvPr>
          <p:cNvSpPr/>
          <p:nvPr/>
        </p:nvSpPr>
        <p:spPr>
          <a:xfrm>
            <a:off x="4901381" y="2675970"/>
            <a:ext cx="2998692" cy="51429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3" name="TextBox 222">
            <a:extLst>
              <a:ext uri="{FF2B5EF4-FFF2-40B4-BE49-F238E27FC236}">
                <a16:creationId xmlns:a16="http://schemas.microsoft.com/office/drawing/2014/main" id="{D4A19A1A-CDF3-49BD-9226-4356F4C32DE6}"/>
              </a:ext>
            </a:extLst>
          </p:cNvPr>
          <p:cNvSpPr txBox="1"/>
          <p:nvPr/>
        </p:nvSpPr>
        <p:spPr>
          <a:xfrm>
            <a:off x="5381429" y="2687490"/>
            <a:ext cx="1762564" cy="251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창</a:t>
            </a:r>
          </a:p>
        </p:txBody>
      </p:sp>
      <p:sp>
        <p:nvSpPr>
          <p:cNvPr id="224" name="직사각형 223">
            <a:extLst>
              <a:ext uri="{FF2B5EF4-FFF2-40B4-BE49-F238E27FC236}">
                <a16:creationId xmlns:a16="http://schemas.microsoft.com/office/drawing/2014/main" id="{EAFE5C91-167E-4AA5-9966-6BEBF5E83D9C}"/>
              </a:ext>
            </a:extLst>
          </p:cNvPr>
          <p:cNvSpPr/>
          <p:nvPr/>
        </p:nvSpPr>
        <p:spPr>
          <a:xfrm>
            <a:off x="4948730" y="2706088"/>
            <a:ext cx="456569" cy="424297"/>
          </a:xfrm>
          <a:prstGeom prst="rect">
            <a:avLst/>
          </a:prstGeom>
          <a:solidFill>
            <a:srgbClr val="CAA5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5" name="사각형: 둥근 모서리 124">
            <a:extLst>
              <a:ext uri="{FF2B5EF4-FFF2-40B4-BE49-F238E27FC236}">
                <a16:creationId xmlns:a16="http://schemas.microsoft.com/office/drawing/2014/main" id="{C5603853-7F1F-4A57-8AEE-8E7EDA676CC7}"/>
              </a:ext>
            </a:extLst>
          </p:cNvPr>
          <p:cNvSpPr/>
          <p:nvPr/>
        </p:nvSpPr>
        <p:spPr>
          <a:xfrm>
            <a:off x="7140824" y="2732126"/>
            <a:ext cx="621620" cy="398260"/>
          </a:xfrm>
          <a:prstGeom prst="roundRect">
            <a:avLst>
              <a:gd name="adj" fmla="val 15474"/>
            </a:avLst>
          </a:prstGeom>
          <a:solidFill>
            <a:srgbClr val="413F3F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CFA98CA1-9BB7-43D2-B511-52A411EA2E13}"/>
              </a:ext>
            </a:extLst>
          </p:cNvPr>
          <p:cNvSpPr txBox="1"/>
          <p:nvPr/>
        </p:nvSpPr>
        <p:spPr>
          <a:xfrm>
            <a:off x="5381429" y="2896119"/>
            <a:ext cx="1762564" cy="251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latin typeface="+mj-ea"/>
                <a:ea typeface="+mj-ea"/>
              </a:rPr>
              <a:t>[</a:t>
            </a:r>
            <a:r>
              <a:rPr lang="ko-KR" altLang="en-US" sz="700" b="1" dirty="0">
                <a:latin typeface="+mj-ea"/>
                <a:ea typeface="+mj-ea"/>
              </a:rPr>
              <a:t>장착효과</a:t>
            </a:r>
            <a:r>
              <a:rPr lang="en-US" altLang="ko-KR" sz="700" b="1" dirty="0">
                <a:latin typeface="+mj-ea"/>
                <a:ea typeface="+mj-ea"/>
              </a:rPr>
              <a:t>] </a:t>
            </a:r>
            <a:r>
              <a:rPr lang="ko-KR" altLang="en-US" sz="700" b="1" dirty="0">
                <a:latin typeface="+mj-ea"/>
                <a:ea typeface="+mj-ea"/>
              </a:rPr>
              <a:t>공격력</a:t>
            </a:r>
            <a:r>
              <a:rPr lang="en-US" altLang="ko-KR" sz="700" b="1" dirty="0">
                <a:latin typeface="+mj-ea"/>
                <a:ea typeface="+mj-ea"/>
              </a:rPr>
              <a:t>20% </a:t>
            </a:r>
            <a:r>
              <a:rPr lang="ko-KR" altLang="en-US" sz="700" b="1" dirty="0">
                <a:latin typeface="+mj-ea"/>
                <a:ea typeface="+mj-ea"/>
              </a:rPr>
              <a:t>증가</a:t>
            </a: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73D58CDA-35AB-4CF6-BFE5-B7EA8CB80687}"/>
              </a:ext>
            </a:extLst>
          </p:cNvPr>
          <p:cNvSpPr/>
          <p:nvPr/>
        </p:nvSpPr>
        <p:spPr>
          <a:xfrm>
            <a:off x="4890701" y="3371415"/>
            <a:ext cx="2998692" cy="51429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B26F665E-5775-4DFB-AAB2-2A840D246963}"/>
              </a:ext>
            </a:extLst>
          </p:cNvPr>
          <p:cNvSpPr txBox="1"/>
          <p:nvPr/>
        </p:nvSpPr>
        <p:spPr>
          <a:xfrm>
            <a:off x="5370749" y="3382935"/>
            <a:ext cx="1762564" cy="251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대부</a:t>
            </a:r>
          </a:p>
        </p:txBody>
      </p:sp>
      <p:sp>
        <p:nvSpPr>
          <p:cNvPr id="235" name="직사각형 234">
            <a:extLst>
              <a:ext uri="{FF2B5EF4-FFF2-40B4-BE49-F238E27FC236}">
                <a16:creationId xmlns:a16="http://schemas.microsoft.com/office/drawing/2014/main" id="{A5AB41A7-830B-4EFF-9A4D-E561B9382AA8}"/>
              </a:ext>
            </a:extLst>
          </p:cNvPr>
          <p:cNvSpPr/>
          <p:nvPr/>
        </p:nvSpPr>
        <p:spPr>
          <a:xfrm>
            <a:off x="4938050" y="3401533"/>
            <a:ext cx="456569" cy="424297"/>
          </a:xfrm>
          <a:prstGeom prst="rect">
            <a:avLst/>
          </a:prstGeom>
          <a:solidFill>
            <a:srgbClr val="CAA5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6" name="사각형: 둥근 모서리 124">
            <a:extLst>
              <a:ext uri="{FF2B5EF4-FFF2-40B4-BE49-F238E27FC236}">
                <a16:creationId xmlns:a16="http://schemas.microsoft.com/office/drawing/2014/main" id="{B6018523-5439-4F63-99EF-908596028EFF}"/>
              </a:ext>
            </a:extLst>
          </p:cNvPr>
          <p:cNvSpPr/>
          <p:nvPr/>
        </p:nvSpPr>
        <p:spPr>
          <a:xfrm>
            <a:off x="7130144" y="3427571"/>
            <a:ext cx="621620" cy="398260"/>
          </a:xfrm>
          <a:prstGeom prst="roundRect">
            <a:avLst>
              <a:gd name="adj" fmla="val 15474"/>
            </a:avLst>
          </a:prstGeom>
          <a:solidFill>
            <a:srgbClr val="413F3F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2B6922AA-4FE9-434F-B5AB-E8A878E2E66F}"/>
              </a:ext>
            </a:extLst>
          </p:cNvPr>
          <p:cNvSpPr txBox="1"/>
          <p:nvPr/>
        </p:nvSpPr>
        <p:spPr>
          <a:xfrm>
            <a:off x="5370749" y="3591564"/>
            <a:ext cx="1762564" cy="251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latin typeface="+mj-ea"/>
                <a:ea typeface="+mj-ea"/>
              </a:rPr>
              <a:t>[</a:t>
            </a:r>
            <a:r>
              <a:rPr lang="ko-KR" altLang="en-US" sz="700" b="1" dirty="0">
                <a:latin typeface="+mj-ea"/>
                <a:ea typeface="+mj-ea"/>
              </a:rPr>
              <a:t>장착효과</a:t>
            </a:r>
            <a:r>
              <a:rPr lang="en-US" altLang="ko-KR" sz="700" b="1" dirty="0">
                <a:latin typeface="+mj-ea"/>
                <a:ea typeface="+mj-ea"/>
              </a:rPr>
              <a:t>] </a:t>
            </a:r>
            <a:r>
              <a:rPr lang="ko-KR" altLang="en-US" sz="700" b="1" dirty="0">
                <a:latin typeface="+mj-ea"/>
                <a:ea typeface="+mj-ea"/>
              </a:rPr>
              <a:t>공격력</a:t>
            </a:r>
            <a:r>
              <a:rPr lang="en-US" altLang="ko-KR" sz="700" b="1" dirty="0">
                <a:latin typeface="+mj-ea"/>
                <a:ea typeface="+mj-ea"/>
              </a:rPr>
              <a:t>40% </a:t>
            </a:r>
            <a:r>
              <a:rPr lang="ko-KR" altLang="en-US" sz="700" b="1" dirty="0">
                <a:latin typeface="+mj-ea"/>
                <a:ea typeface="+mj-ea"/>
              </a:rPr>
              <a:t>증가</a:t>
            </a:r>
          </a:p>
        </p:txBody>
      </p:sp>
      <p:sp>
        <p:nvSpPr>
          <p:cNvPr id="238" name="직사각형 237">
            <a:extLst>
              <a:ext uri="{FF2B5EF4-FFF2-40B4-BE49-F238E27FC236}">
                <a16:creationId xmlns:a16="http://schemas.microsoft.com/office/drawing/2014/main" id="{1E776EF0-5544-4301-A9BA-2E9D3E276215}"/>
              </a:ext>
            </a:extLst>
          </p:cNvPr>
          <p:cNvSpPr/>
          <p:nvPr/>
        </p:nvSpPr>
        <p:spPr>
          <a:xfrm>
            <a:off x="4901381" y="4010359"/>
            <a:ext cx="2998692" cy="51429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7FD18936-DC68-41B1-B87F-21A4ABDFE567}"/>
              </a:ext>
            </a:extLst>
          </p:cNvPr>
          <p:cNvSpPr txBox="1"/>
          <p:nvPr/>
        </p:nvSpPr>
        <p:spPr>
          <a:xfrm>
            <a:off x="5381429" y="4021879"/>
            <a:ext cx="1762564" cy="251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대검</a:t>
            </a:r>
          </a:p>
        </p:txBody>
      </p:sp>
      <p:sp>
        <p:nvSpPr>
          <p:cNvPr id="240" name="직사각형 239">
            <a:extLst>
              <a:ext uri="{FF2B5EF4-FFF2-40B4-BE49-F238E27FC236}">
                <a16:creationId xmlns:a16="http://schemas.microsoft.com/office/drawing/2014/main" id="{5AE654CE-AC08-4501-A5C2-DE1FBD43AD72}"/>
              </a:ext>
            </a:extLst>
          </p:cNvPr>
          <p:cNvSpPr/>
          <p:nvPr/>
        </p:nvSpPr>
        <p:spPr>
          <a:xfrm>
            <a:off x="4948730" y="4040476"/>
            <a:ext cx="456569" cy="424297"/>
          </a:xfrm>
          <a:prstGeom prst="rect">
            <a:avLst/>
          </a:prstGeom>
          <a:solidFill>
            <a:srgbClr val="CAA5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1" name="사각형: 둥근 모서리 124">
            <a:extLst>
              <a:ext uri="{FF2B5EF4-FFF2-40B4-BE49-F238E27FC236}">
                <a16:creationId xmlns:a16="http://schemas.microsoft.com/office/drawing/2014/main" id="{18FF054C-7F5A-424D-975C-00F93D844C88}"/>
              </a:ext>
            </a:extLst>
          </p:cNvPr>
          <p:cNvSpPr/>
          <p:nvPr/>
        </p:nvSpPr>
        <p:spPr>
          <a:xfrm>
            <a:off x="7140824" y="4066515"/>
            <a:ext cx="621620" cy="398260"/>
          </a:xfrm>
          <a:prstGeom prst="roundRect">
            <a:avLst>
              <a:gd name="adj" fmla="val 15474"/>
            </a:avLst>
          </a:prstGeom>
          <a:solidFill>
            <a:srgbClr val="413F3F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242" name="TextBox 241">
            <a:extLst>
              <a:ext uri="{FF2B5EF4-FFF2-40B4-BE49-F238E27FC236}">
                <a16:creationId xmlns:a16="http://schemas.microsoft.com/office/drawing/2014/main" id="{232BF4B8-AFC0-4D14-ADF0-003C500210AA}"/>
              </a:ext>
            </a:extLst>
          </p:cNvPr>
          <p:cNvSpPr txBox="1"/>
          <p:nvPr/>
        </p:nvSpPr>
        <p:spPr>
          <a:xfrm>
            <a:off x="5381429" y="4230508"/>
            <a:ext cx="1762564" cy="251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latin typeface="+mj-ea"/>
                <a:ea typeface="+mj-ea"/>
              </a:rPr>
              <a:t>[</a:t>
            </a:r>
            <a:r>
              <a:rPr lang="ko-KR" altLang="en-US" sz="700" b="1" dirty="0">
                <a:latin typeface="+mj-ea"/>
                <a:ea typeface="+mj-ea"/>
              </a:rPr>
              <a:t>장착효과</a:t>
            </a:r>
            <a:r>
              <a:rPr lang="en-US" altLang="ko-KR" sz="700" b="1" dirty="0">
                <a:latin typeface="+mj-ea"/>
                <a:ea typeface="+mj-ea"/>
              </a:rPr>
              <a:t>] </a:t>
            </a:r>
            <a:r>
              <a:rPr lang="ko-KR" altLang="en-US" sz="700" b="1" dirty="0">
                <a:latin typeface="+mj-ea"/>
                <a:ea typeface="+mj-ea"/>
              </a:rPr>
              <a:t>공격력</a:t>
            </a:r>
            <a:r>
              <a:rPr lang="en-US" altLang="ko-KR" sz="700" b="1" dirty="0">
                <a:latin typeface="+mj-ea"/>
                <a:ea typeface="+mj-ea"/>
              </a:rPr>
              <a:t>80% </a:t>
            </a:r>
            <a:r>
              <a:rPr lang="ko-KR" altLang="en-US" sz="700" b="1" dirty="0">
                <a:latin typeface="+mj-ea"/>
                <a:ea typeface="+mj-ea"/>
              </a:rPr>
              <a:t>증가</a:t>
            </a:r>
          </a:p>
        </p:txBody>
      </p:sp>
      <p:sp>
        <p:nvSpPr>
          <p:cNvPr id="243" name="직사각형 242">
            <a:extLst>
              <a:ext uri="{FF2B5EF4-FFF2-40B4-BE49-F238E27FC236}">
                <a16:creationId xmlns:a16="http://schemas.microsoft.com/office/drawing/2014/main" id="{B7BC43F0-CD43-4EDB-B87D-E4A111B8ABA8}"/>
              </a:ext>
            </a:extLst>
          </p:cNvPr>
          <p:cNvSpPr/>
          <p:nvPr/>
        </p:nvSpPr>
        <p:spPr>
          <a:xfrm>
            <a:off x="4901381" y="4674409"/>
            <a:ext cx="2998692" cy="51429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11FDA495-4F48-46DF-8972-D4D0106EE592}"/>
              </a:ext>
            </a:extLst>
          </p:cNvPr>
          <p:cNvSpPr txBox="1"/>
          <p:nvPr/>
        </p:nvSpPr>
        <p:spPr>
          <a:xfrm>
            <a:off x="5381429" y="4685928"/>
            <a:ext cx="1762564" cy="251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돼지치기 막대</a:t>
            </a:r>
          </a:p>
        </p:txBody>
      </p:sp>
      <p:sp>
        <p:nvSpPr>
          <p:cNvPr id="245" name="직사각형 244">
            <a:extLst>
              <a:ext uri="{FF2B5EF4-FFF2-40B4-BE49-F238E27FC236}">
                <a16:creationId xmlns:a16="http://schemas.microsoft.com/office/drawing/2014/main" id="{25913A6D-4BCA-409D-B1A1-A843A1FFC9FA}"/>
              </a:ext>
            </a:extLst>
          </p:cNvPr>
          <p:cNvSpPr/>
          <p:nvPr/>
        </p:nvSpPr>
        <p:spPr>
          <a:xfrm>
            <a:off x="4948730" y="4704526"/>
            <a:ext cx="456569" cy="424297"/>
          </a:xfrm>
          <a:prstGeom prst="rect">
            <a:avLst/>
          </a:prstGeom>
          <a:solidFill>
            <a:srgbClr val="CAA5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6" name="사각형: 둥근 모서리 124">
            <a:extLst>
              <a:ext uri="{FF2B5EF4-FFF2-40B4-BE49-F238E27FC236}">
                <a16:creationId xmlns:a16="http://schemas.microsoft.com/office/drawing/2014/main" id="{47F60852-8CFD-4BB5-96D7-ED462CF57309}"/>
              </a:ext>
            </a:extLst>
          </p:cNvPr>
          <p:cNvSpPr/>
          <p:nvPr/>
        </p:nvSpPr>
        <p:spPr>
          <a:xfrm>
            <a:off x="7140824" y="4730564"/>
            <a:ext cx="621620" cy="398260"/>
          </a:xfrm>
          <a:prstGeom prst="roundRect">
            <a:avLst>
              <a:gd name="adj" fmla="val 15474"/>
            </a:avLst>
          </a:prstGeom>
          <a:solidFill>
            <a:srgbClr val="413F3F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247" name="TextBox 246">
            <a:extLst>
              <a:ext uri="{FF2B5EF4-FFF2-40B4-BE49-F238E27FC236}">
                <a16:creationId xmlns:a16="http://schemas.microsoft.com/office/drawing/2014/main" id="{B78ED6BF-B871-4E69-B9B7-99108E7D8DBA}"/>
              </a:ext>
            </a:extLst>
          </p:cNvPr>
          <p:cNvSpPr txBox="1"/>
          <p:nvPr/>
        </p:nvSpPr>
        <p:spPr>
          <a:xfrm>
            <a:off x="5381429" y="4894558"/>
            <a:ext cx="17625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latin typeface="+mj-ea"/>
                <a:ea typeface="+mj-ea"/>
              </a:rPr>
              <a:t>[</a:t>
            </a:r>
            <a:r>
              <a:rPr lang="ko-KR" altLang="en-US" sz="700" b="1" dirty="0">
                <a:latin typeface="+mj-ea"/>
                <a:ea typeface="+mj-ea"/>
              </a:rPr>
              <a:t>장착효과</a:t>
            </a:r>
            <a:r>
              <a:rPr lang="en-US" altLang="ko-KR" sz="700" b="1" dirty="0">
                <a:latin typeface="+mj-ea"/>
                <a:ea typeface="+mj-ea"/>
              </a:rPr>
              <a:t>] </a:t>
            </a:r>
            <a:r>
              <a:rPr lang="ko-KR" altLang="en-US" sz="700" b="1" dirty="0">
                <a:latin typeface="+mj-ea"/>
                <a:ea typeface="+mj-ea"/>
              </a:rPr>
              <a:t>공격력</a:t>
            </a:r>
            <a:r>
              <a:rPr lang="en-US" altLang="ko-KR" sz="700" b="1" dirty="0">
                <a:latin typeface="+mj-ea"/>
                <a:ea typeface="+mj-ea"/>
              </a:rPr>
              <a:t>160% </a:t>
            </a:r>
            <a:r>
              <a:rPr lang="ko-KR" altLang="en-US" sz="700" b="1" dirty="0">
                <a:latin typeface="+mj-ea"/>
                <a:ea typeface="+mj-ea"/>
              </a:rPr>
              <a:t>증가</a:t>
            </a:r>
            <a:endParaRPr lang="en-US" altLang="ko-KR" sz="700" b="1" dirty="0">
              <a:latin typeface="+mj-ea"/>
              <a:ea typeface="+mj-ea"/>
            </a:endParaRPr>
          </a:p>
          <a:p>
            <a:r>
              <a:rPr lang="en-US" altLang="ko-KR" sz="700" b="1" dirty="0">
                <a:latin typeface="+mj-ea"/>
                <a:ea typeface="+mj-ea"/>
              </a:rPr>
              <a:t>              </a:t>
            </a:r>
            <a:r>
              <a:rPr lang="ko-KR" altLang="en-US" sz="700" b="1" dirty="0">
                <a:latin typeface="+mj-ea"/>
                <a:ea typeface="+mj-ea"/>
              </a:rPr>
              <a:t>공격속도 </a:t>
            </a:r>
            <a:r>
              <a:rPr lang="en-US" altLang="ko-KR" sz="700" b="1" dirty="0">
                <a:latin typeface="+mj-ea"/>
                <a:ea typeface="+mj-ea"/>
              </a:rPr>
              <a:t>20% </a:t>
            </a:r>
            <a:r>
              <a:rPr lang="ko-KR" altLang="en-US" sz="700" b="1" dirty="0">
                <a:latin typeface="+mj-ea"/>
                <a:ea typeface="+mj-ea"/>
              </a:rPr>
              <a:t>증가</a:t>
            </a:r>
          </a:p>
        </p:txBody>
      </p:sp>
      <p:pic>
        <p:nvPicPr>
          <p:cNvPr id="251" name="그림 250">
            <a:extLst>
              <a:ext uri="{FF2B5EF4-FFF2-40B4-BE49-F238E27FC236}">
                <a16:creationId xmlns:a16="http://schemas.microsoft.com/office/drawing/2014/main" id="{94A4F029-90FB-4641-9EE4-835E5894EEF0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1271" y="4864100"/>
            <a:ext cx="188197" cy="149756"/>
          </a:xfrm>
          <a:prstGeom prst="rect">
            <a:avLst/>
          </a:prstGeom>
        </p:spPr>
      </p:pic>
      <p:pic>
        <p:nvPicPr>
          <p:cNvPr id="254" name="그림 25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15" t="67877" r="10958" b="4245"/>
          <a:stretch/>
        </p:blipFill>
        <p:spPr>
          <a:xfrm rot="2612630">
            <a:off x="5026469" y="4673639"/>
            <a:ext cx="245254" cy="501757"/>
          </a:xfrm>
          <a:prstGeom prst="rect">
            <a:avLst/>
          </a:prstGeom>
        </p:spPr>
      </p:pic>
      <p:pic>
        <p:nvPicPr>
          <p:cNvPr id="256" name="그림 25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878" t="7244" r="6495" b="44625"/>
          <a:stretch/>
        </p:blipFill>
        <p:spPr>
          <a:xfrm rot="2470743" flipH="1">
            <a:off x="5071971" y="4003339"/>
            <a:ext cx="194799" cy="503342"/>
          </a:xfrm>
          <a:prstGeom prst="rect">
            <a:avLst/>
          </a:prstGeom>
        </p:spPr>
      </p:pic>
      <p:pic>
        <p:nvPicPr>
          <p:cNvPr id="257" name="그림 25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058" t="46228" r="27279" b="8710"/>
          <a:stretch/>
        </p:blipFill>
        <p:spPr>
          <a:xfrm rot="2905091">
            <a:off x="5090509" y="2007136"/>
            <a:ext cx="185816" cy="474069"/>
          </a:xfrm>
          <a:prstGeom prst="rect">
            <a:avLst/>
          </a:prstGeom>
        </p:spPr>
      </p:pic>
      <p:pic>
        <p:nvPicPr>
          <p:cNvPr id="259" name="그림 258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89" t="44035" r="82785" b="3957"/>
          <a:stretch/>
        </p:blipFill>
        <p:spPr>
          <a:xfrm rot="2877359">
            <a:off x="5129974" y="2655728"/>
            <a:ext cx="94080" cy="536124"/>
          </a:xfrm>
          <a:prstGeom prst="rect">
            <a:avLst/>
          </a:prstGeom>
        </p:spPr>
      </p:pic>
      <p:pic>
        <p:nvPicPr>
          <p:cNvPr id="260" name="그림 259"/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73" t="39221" r="45125" b="4172"/>
          <a:stretch/>
        </p:blipFill>
        <p:spPr>
          <a:xfrm rot="2581227" flipH="1">
            <a:off x="5081717" y="3373306"/>
            <a:ext cx="146598" cy="488083"/>
          </a:xfrm>
          <a:prstGeom prst="rect">
            <a:avLst/>
          </a:prstGeom>
        </p:spPr>
      </p:pic>
      <p:pic>
        <p:nvPicPr>
          <p:cNvPr id="261" name="그림 260">
            <a:extLst>
              <a:ext uri="{FF2B5EF4-FFF2-40B4-BE49-F238E27FC236}">
                <a16:creationId xmlns:a16="http://schemas.microsoft.com/office/drawing/2014/main" id="{94A4F029-90FB-4641-9EE4-835E5894EEF0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1271" y="4195397"/>
            <a:ext cx="188197" cy="149756"/>
          </a:xfrm>
          <a:prstGeom prst="rect">
            <a:avLst/>
          </a:prstGeom>
        </p:spPr>
      </p:pic>
      <p:pic>
        <p:nvPicPr>
          <p:cNvPr id="265" name="그림 264">
            <a:extLst>
              <a:ext uri="{FF2B5EF4-FFF2-40B4-BE49-F238E27FC236}">
                <a16:creationId xmlns:a16="http://schemas.microsoft.com/office/drawing/2014/main" id="{94A4F029-90FB-4641-9EE4-835E5894EEF0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1271" y="3551822"/>
            <a:ext cx="188197" cy="149756"/>
          </a:xfrm>
          <a:prstGeom prst="rect">
            <a:avLst/>
          </a:prstGeom>
        </p:spPr>
      </p:pic>
      <p:pic>
        <p:nvPicPr>
          <p:cNvPr id="266" name="그림 265">
            <a:extLst>
              <a:ext uri="{FF2B5EF4-FFF2-40B4-BE49-F238E27FC236}">
                <a16:creationId xmlns:a16="http://schemas.microsoft.com/office/drawing/2014/main" id="{94A4F029-90FB-4641-9EE4-835E5894EEF0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1271" y="2863604"/>
            <a:ext cx="188197" cy="149756"/>
          </a:xfrm>
          <a:prstGeom prst="rect">
            <a:avLst/>
          </a:prstGeom>
        </p:spPr>
      </p:pic>
      <p:pic>
        <p:nvPicPr>
          <p:cNvPr id="267" name="그림 266">
            <a:extLst>
              <a:ext uri="{FF2B5EF4-FFF2-40B4-BE49-F238E27FC236}">
                <a16:creationId xmlns:a16="http://schemas.microsoft.com/office/drawing/2014/main" id="{94A4F029-90FB-4641-9EE4-835E5894EEF0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1271" y="2169539"/>
            <a:ext cx="188197" cy="149756"/>
          </a:xfrm>
          <a:prstGeom prst="rect">
            <a:avLst/>
          </a:prstGeom>
        </p:spPr>
      </p:pic>
      <p:sp>
        <p:nvSpPr>
          <p:cNvPr id="275" name="TextBox 274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7301301" y="2138600"/>
            <a:ext cx="550781" cy="2707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500</a:t>
            </a:r>
          </a:p>
        </p:txBody>
      </p:sp>
      <p:sp>
        <p:nvSpPr>
          <p:cNvPr id="279" name="TextBox 278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6138536" y="2012801"/>
            <a:ext cx="908617" cy="251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>
                <a:solidFill>
                  <a:schemeClr val="accent1"/>
                </a:solidFill>
                <a:latin typeface="+mj-ea"/>
                <a:ea typeface="+mj-ea"/>
              </a:rPr>
              <a:t>숙련도</a:t>
            </a:r>
            <a:r>
              <a:rPr lang="en-US" altLang="ko-KR" sz="700" b="1" dirty="0">
                <a:solidFill>
                  <a:schemeClr val="accent1"/>
                </a:solidFill>
                <a:latin typeface="+mj-ea"/>
                <a:ea typeface="+mj-ea"/>
              </a:rPr>
              <a:t> Lv. 1</a:t>
            </a:r>
            <a:endParaRPr lang="ko-KR" altLang="en-US" sz="7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284" name="TextBox 283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6138536" y="2678400"/>
            <a:ext cx="908617" cy="251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>
                <a:solidFill>
                  <a:srgbClr val="FF0000"/>
                </a:solidFill>
                <a:latin typeface="+mj-ea"/>
                <a:ea typeface="+mj-ea"/>
              </a:rPr>
              <a:t>숙련도</a:t>
            </a:r>
            <a:r>
              <a:rPr lang="en-US" altLang="ko-KR" sz="700" b="1" dirty="0">
                <a:solidFill>
                  <a:srgbClr val="FF0000"/>
                </a:solidFill>
                <a:latin typeface="+mj-ea"/>
                <a:ea typeface="+mj-ea"/>
              </a:rPr>
              <a:t> Lv. 2</a:t>
            </a:r>
            <a:endParaRPr lang="ko-KR" altLang="en-US" sz="700" b="1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sp>
        <p:nvSpPr>
          <p:cNvPr id="285" name="TextBox 284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6138536" y="3379911"/>
            <a:ext cx="908617" cy="251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>
                <a:solidFill>
                  <a:srgbClr val="FF0000"/>
                </a:solidFill>
                <a:latin typeface="+mj-ea"/>
                <a:ea typeface="+mj-ea"/>
              </a:rPr>
              <a:t>숙련도</a:t>
            </a:r>
            <a:r>
              <a:rPr lang="en-US" altLang="ko-KR" sz="700" b="1" dirty="0">
                <a:solidFill>
                  <a:srgbClr val="FF0000"/>
                </a:solidFill>
                <a:latin typeface="+mj-ea"/>
                <a:ea typeface="+mj-ea"/>
              </a:rPr>
              <a:t> Lv. 3</a:t>
            </a:r>
            <a:endParaRPr lang="ko-KR" altLang="en-US" sz="700" b="1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sp>
        <p:nvSpPr>
          <p:cNvPr id="286" name="TextBox 285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6138536" y="4010825"/>
            <a:ext cx="908617" cy="251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>
                <a:solidFill>
                  <a:srgbClr val="FF0000"/>
                </a:solidFill>
                <a:latin typeface="+mj-ea"/>
                <a:ea typeface="+mj-ea"/>
              </a:rPr>
              <a:t>숙련도</a:t>
            </a:r>
            <a:r>
              <a:rPr lang="en-US" altLang="ko-KR" sz="700" b="1" dirty="0">
                <a:solidFill>
                  <a:srgbClr val="FF0000"/>
                </a:solidFill>
                <a:latin typeface="+mj-ea"/>
                <a:ea typeface="+mj-ea"/>
              </a:rPr>
              <a:t> Lv. 4</a:t>
            </a:r>
            <a:endParaRPr lang="ko-KR" altLang="en-US" sz="700" b="1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sp>
        <p:nvSpPr>
          <p:cNvPr id="287" name="TextBox 286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6138536" y="4690534"/>
            <a:ext cx="908617" cy="251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>
                <a:solidFill>
                  <a:srgbClr val="FF0000"/>
                </a:solidFill>
                <a:latin typeface="+mj-ea"/>
                <a:ea typeface="+mj-ea"/>
              </a:rPr>
              <a:t>숙련도</a:t>
            </a:r>
            <a:r>
              <a:rPr lang="en-US" altLang="ko-KR" sz="700" b="1" dirty="0">
                <a:solidFill>
                  <a:srgbClr val="FF0000"/>
                </a:solidFill>
                <a:latin typeface="+mj-ea"/>
                <a:ea typeface="+mj-ea"/>
              </a:rPr>
              <a:t> Lv. 5</a:t>
            </a:r>
            <a:endParaRPr lang="ko-KR" altLang="en-US" sz="700" b="1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sp>
        <p:nvSpPr>
          <p:cNvPr id="288" name="TextBox 287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7301301" y="2836431"/>
            <a:ext cx="55078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1000</a:t>
            </a:r>
          </a:p>
        </p:txBody>
      </p:sp>
      <p:sp>
        <p:nvSpPr>
          <p:cNvPr id="289" name="TextBox 288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7301301" y="3522511"/>
            <a:ext cx="55078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2000</a:t>
            </a:r>
          </a:p>
        </p:txBody>
      </p:sp>
      <p:sp>
        <p:nvSpPr>
          <p:cNvPr id="290" name="TextBox 289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7301301" y="4165372"/>
            <a:ext cx="55078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4000</a:t>
            </a:r>
          </a:p>
        </p:txBody>
      </p:sp>
      <p:sp>
        <p:nvSpPr>
          <p:cNvPr id="291" name="TextBox 290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7301301" y="4830729"/>
            <a:ext cx="55078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8000</a:t>
            </a:r>
          </a:p>
        </p:txBody>
      </p:sp>
      <p:sp>
        <p:nvSpPr>
          <p:cNvPr id="270" name="직사각형 269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5440975" y="2026885"/>
            <a:ext cx="414108" cy="167857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7" name="직사각형 276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5437876" y="2245283"/>
            <a:ext cx="1189144" cy="142843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0" name="타원 279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5247416" y="2229900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2</a:t>
            </a:r>
            <a:endParaRPr lang="ko-KR" altLang="en-US" sz="1100" dirty="0"/>
          </a:p>
        </p:txBody>
      </p:sp>
      <p:sp>
        <p:nvSpPr>
          <p:cNvPr id="297" name="직사각형 296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7117288" y="2021657"/>
            <a:ext cx="673254" cy="461809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8" name="타원 297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6917452" y="2028256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3</a:t>
            </a:r>
            <a:endParaRPr lang="ko-KR" altLang="en-US" sz="1100" dirty="0"/>
          </a:p>
        </p:txBody>
      </p:sp>
      <p:sp>
        <p:nvSpPr>
          <p:cNvPr id="276" name="타원 275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5236384" y="2021657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1</a:t>
            </a:r>
            <a:endParaRPr lang="ko-KR" altLang="en-US" sz="1100" dirty="0"/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C1DC3CA5-BFA3-4C69-A358-E6605D64815F}"/>
              </a:ext>
            </a:extLst>
          </p:cNvPr>
          <p:cNvSpPr/>
          <p:nvPr/>
        </p:nvSpPr>
        <p:spPr>
          <a:xfrm>
            <a:off x="855291" y="1067927"/>
            <a:ext cx="3027281" cy="53471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CE9AE258-5197-40A5-A643-E48899B9B46B}"/>
              </a:ext>
            </a:extLst>
          </p:cNvPr>
          <p:cNvSpPr/>
          <p:nvPr/>
        </p:nvSpPr>
        <p:spPr>
          <a:xfrm>
            <a:off x="857198" y="1065521"/>
            <a:ext cx="3027281" cy="53471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1" name="그림 170">
            <a:extLst>
              <a:ext uri="{FF2B5EF4-FFF2-40B4-BE49-F238E27FC236}">
                <a16:creationId xmlns:a16="http://schemas.microsoft.com/office/drawing/2014/main" id="{6214D3EF-0E8D-4903-B0BF-23C07571B1F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46"/>
          <a:stretch/>
        </p:blipFill>
        <p:spPr>
          <a:xfrm>
            <a:off x="859181" y="1062880"/>
            <a:ext cx="3030104" cy="2320958"/>
          </a:xfrm>
          <a:prstGeom prst="rect">
            <a:avLst/>
          </a:prstGeom>
        </p:spPr>
      </p:pic>
      <p:pic>
        <p:nvPicPr>
          <p:cNvPr id="172" name="그림 171" descr="거울, 옅은이(가) 표시된 사진&#10;&#10;자동 생성된 설명">
            <a:extLst>
              <a:ext uri="{FF2B5EF4-FFF2-40B4-BE49-F238E27FC236}">
                <a16:creationId xmlns:a16="http://schemas.microsoft.com/office/drawing/2014/main" id="{5B27426F-7215-4319-811E-FBCBDDDC9BE1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0800" y="1112640"/>
            <a:ext cx="210185" cy="208888"/>
          </a:xfrm>
          <a:prstGeom prst="rect">
            <a:avLst/>
          </a:prstGeom>
          <a:ln>
            <a:noFill/>
          </a:ln>
        </p:spPr>
      </p:pic>
      <p:pic>
        <p:nvPicPr>
          <p:cNvPr id="173" name="그림 172" descr="테이블이(가) 표시된 사진&#10;&#10;자동 생성된 설명">
            <a:extLst>
              <a:ext uri="{FF2B5EF4-FFF2-40B4-BE49-F238E27FC236}">
                <a16:creationId xmlns:a16="http://schemas.microsoft.com/office/drawing/2014/main" id="{49F1E86A-B525-4A07-9D07-3818158A293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7465" y="1081212"/>
            <a:ext cx="1291819" cy="323052"/>
          </a:xfrm>
          <a:prstGeom prst="rect">
            <a:avLst/>
          </a:prstGeom>
        </p:spPr>
      </p:pic>
      <p:sp>
        <p:nvSpPr>
          <p:cNvPr id="174" name="TextBox 173">
            <a:extLst>
              <a:ext uri="{FF2B5EF4-FFF2-40B4-BE49-F238E27FC236}">
                <a16:creationId xmlns:a16="http://schemas.microsoft.com/office/drawing/2014/main" id="{C5E8B20C-236C-4042-8097-34D506806216}"/>
              </a:ext>
            </a:extLst>
          </p:cNvPr>
          <p:cNvSpPr txBox="1"/>
          <p:nvPr/>
        </p:nvSpPr>
        <p:spPr>
          <a:xfrm>
            <a:off x="1966351" y="1121804"/>
            <a:ext cx="9396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/>
              <a:t>황건적의 난</a:t>
            </a: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E3A9FA24-E747-4E90-BBB0-84A68845FBAA}"/>
              </a:ext>
            </a:extLst>
          </p:cNvPr>
          <p:cNvSpPr txBox="1"/>
          <p:nvPr/>
        </p:nvSpPr>
        <p:spPr>
          <a:xfrm>
            <a:off x="2157198" y="1337072"/>
            <a:ext cx="56143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</a:rPr>
              <a:t>10 M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76" name="사각형: 둥근 모서리 175">
            <a:extLst>
              <a:ext uri="{FF2B5EF4-FFF2-40B4-BE49-F238E27FC236}">
                <a16:creationId xmlns:a16="http://schemas.microsoft.com/office/drawing/2014/main" id="{3393214B-F5A9-47C3-BBB8-9DBBF9D97613}"/>
              </a:ext>
            </a:extLst>
          </p:cNvPr>
          <p:cNvSpPr/>
          <p:nvPr/>
        </p:nvSpPr>
        <p:spPr>
          <a:xfrm>
            <a:off x="1515292" y="3081510"/>
            <a:ext cx="757737" cy="16764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</a:rPr>
              <a:t>주인공</a:t>
            </a:r>
          </a:p>
        </p:txBody>
      </p:sp>
      <p:pic>
        <p:nvPicPr>
          <p:cNvPr id="177" name="그림 176" descr="그리기이(가) 표시된 사진&#10;&#10;자동 생성된 설명">
            <a:extLst>
              <a:ext uri="{FF2B5EF4-FFF2-40B4-BE49-F238E27FC236}">
                <a16:creationId xmlns:a16="http://schemas.microsoft.com/office/drawing/2014/main" id="{1B56274D-905B-4B1E-9CD3-C4CE328884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681" y="3496262"/>
            <a:ext cx="2804159" cy="2307919"/>
          </a:xfrm>
          <a:prstGeom prst="rect">
            <a:avLst/>
          </a:prstGeom>
        </p:spPr>
      </p:pic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0764830B-0869-448B-B08E-DF166A597543}"/>
              </a:ext>
            </a:extLst>
          </p:cNvPr>
          <p:cNvSpPr/>
          <p:nvPr/>
        </p:nvSpPr>
        <p:spPr>
          <a:xfrm>
            <a:off x="1121825" y="3657271"/>
            <a:ext cx="2526654" cy="4091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921B2038-A378-46AB-A3D9-C7460AFF0BB9}"/>
              </a:ext>
            </a:extLst>
          </p:cNvPr>
          <p:cNvSpPr txBox="1"/>
          <p:nvPr/>
        </p:nvSpPr>
        <p:spPr>
          <a:xfrm>
            <a:off x="1503749" y="3666436"/>
            <a:ext cx="86725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latin typeface="+mj-ea"/>
                <a:ea typeface="+mj-ea"/>
              </a:rPr>
              <a:t>1. </a:t>
            </a:r>
            <a:r>
              <a:rPr lang="ko-KR" altLang="en-US" sz="800" b="1" dirty="0">
                <a:latin typeface="+mj-ea"/>
                <a:ea typeface="+mj-ea"/>
              </a:rPr>
              <a:t>나무 막대기</a:t>
            </a: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74D95DCF-0689-421B-94E1-0545D51621DB}"/>
              </a:ext>
            </a:extLst>
          </p:cNvPr>
          <p:cNvSpPr/>
          <p:nvPr/>
        </p:nvSpPr>
        <p:spPr>
          <a:xfrm>
            <a:off x="1159496" y="3681232"/>
            <a:ext cx="363243" cy="337568"/>
          </a:xfrm>
          <a:prstGeom prst="rect">
            <a:avLst/>
          </a:prstGeom>
          <a:solidFill>
            <a:srgbClr val="CAA5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1" name="그림 180">
            <a:extLst>
              <a:ext uri="{FF2B5EF4-FFF2-40B4-BE49-F238E27FC236}">
                <a16:creationId xmlns:a16="http://schemas.microsoft.com/office/drawing/2014/main" id="{AE9EE1C2-39F9-41CA-937F-25C7DDDE9622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61070" y="3699435"/>
            <a:ext cx="342679" cy="327579"/>
          </a:xfrm>
          <a:prstGeom prst="rect">
            <a:avLst/>
          </a:prstGeom>
        </p:spPr>
      </p:pic>
      <p:sp>
        <p:nvSpPr>
          <p:cNvPr id="182" name="TextBox 181">
            <a:extLst>
              <a:ext uri="{FF2B5EF4-FFF2-40B4-BE49-F238E27FC236}">
                <a16:creationId xmlns:a16="http://schemas.microsoft.com/office/drawing/2014/main" id="{45BC0E13-50D0-4F40-80F0-04814525F5A8}"/>
              </a:ext>
            </a:extLst>
          </p:cNvPr>
          <p:cNvSpPr txBox="1"/>
          <p:nvPr/>
        </p:nvSpPr>
        <p:spPr>
          <a:xfrm>
            <a:off x="1503749" y="3856836"/>
            <a:ext cx="86725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latin typeface="+mj-lt"/>
                <a:ea typeface="PF스타더스트" panose="03050601020101020101" pitchFamily="66" charset="-127"/>
              </a:rPr>
              <a:t>Lv. 4 / 10</a:t>
            </a:r>
            <a:endParaRPr lang="ko-KR" altLang="en-US" sz="700" b="1" dirty="0">
              <a:latin typeface="+mj-lt"/>
              <a:ea typeface="PF스타더스트" panose="03050601020101020101" pitchFamily="66" charset="-127"/>
            </a:endParaRP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7569CDE5-0970-4E55-87EA-BF3A060C6A9E}"/>
              </a:ext>
            </a:extLst>
          </p:cNvPr>
          <p:cNvSpPr txBox="1"/>
          <p:nvPr/>
        </p:nvSpPr>
        <p:spPr>
          <a:xfrm>
            <a:off x="2510846" y="3683892"/>
            <a:ext cx="42711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ATK</a:t>
            </a: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A5C4FA80-0402-4470-B434-889BDB71C213}"/>
              </a:ext>
            </a:extLst>
          </p:cNvPr>
          <p:cNvSpPr txBox="1"/>
          <p:nvPr/>
        </p:nvSpPr>
        <p:spPr>
          <a:xfrm>
            <a:off x="2585294" y="3810525"/>
            <a:ext cx="28327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</a:p>
        </p:txBody>
      </p:sp>
      <p:sp>
        <p:nvSpPr>
          <p:cNvPr id="185" name="사각형: 둥근 모서리 124">
            <a:extLst>
              <a:ext uri="{FF2B5EF4-FFF2-40B4-BE49-F238E27FC236}">
                <a16:creationId xmlns:a16="http://schemas.microsoft.com/office/drawing/2014/main" id="{652A3526-C904-4A8F-994E-4255A9D6DF1C}"/>
              </a:ext>
            </a:extLst>
          </p:cNvPr>
          <p:cNvSpPr/>
          <p:nvPr/>
        </p:nvSpPr>
        <p:spPr>
          <a:xfrm>
            <a:off x="3112414" y="3701948"/>
            <a:ext cx="494556" cy="316853"/>
          </a:xfrm>
          <a:prstGeom prst="roundRect">
            <a:avLst>
              <a:gd name="adj" fmla="val 15474"/>
            </a:avLst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pic>
        <p:nvPicPr>
          <p:cNvPr id="186" name="그림 185">
            <a:extLst>
              <a:ext uri="{FF2B5EF4-FFF2-40B4-BE49-F238E27FC236}">
                <a16:creationId xmlns:a16="http://schemas.microsoft.com/office/drawing/2014/main" id="{C639C120-2D97-48F0-921A-BFA044FC70AE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00000">
            <a:off x="3182257" y="3880043"/>
            <a:ext cx="97458" cy="93163"/>
          </a:xfrm>
          <a:prstGeom prst="rect">
            <a:avLst/>
          </a:prstGeom>
        </p:spPr>
      </p:pic>
      <p:sp>
        <p:nvSpPr>
          <p:cNvPr id="187" name="TextBox 186">
            <a:extLst>
              <a:ext uri="{FF2B5EF4-FFF2-40B4-BE49-F238E27FC236}">
                <a16:creationId xmlns:a16="http://schemas.microsoft.com/office/drawing/2014/main" id="{2603BB90-6095-49C0-85FF-AE27710089D0}"/>
              </a:ext>
            </a:extLst>
          </p:cNvPr>
          <p:cNvSpPr txBox="1"/>
          <p:nvPr/>
        </p:nvSpPr>
        <p:spPr>
          <a:xfrm>
            <a:off x="3200768" y="3807458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100</a:t>
            </a: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2F81DF3F-A3AC-4988-9AC1-3B7A9EB1C7A3}"/>
              </a:ext>
            </a:extLst>
          </p:cNvPr>
          <p:cNvSpPr txBox="1"/>
          <p:nvPr/>
        </p:nvSpPr>
        <p:spPr>
          <a:xfrm>
            <a:off x="3124177" y="3708436"/>
            <a:ext cx="47103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ATK +1</a:t>
            </a:r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1A994963-DF0A-4628-8A4A-449E524FDD38}"/>
              </a:ext>
            </a:extLst>
          </p:cNvPr>
          <p:cNvSpPr/>
          <p:nvPr/>
        </p:nvSpPr>
        <p:spPr>
          <a:xfrm>
            <a:off x="1121825" y="4164615"/>
            <a:ext cx="2526654" cy="4091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DAB3E4B1-BB0E-40BA-AC12-D96B021CA48C}"/>
              </a:ext>
            </a:extLst>
          </p:cNvPr>
          <p:cNvSpPr/>
          <p:nvPr/>
        </p:nvSpPr>
        <p:spPr>
          <a:xfrm>
            <a:off x="1159496" y="4188576"/>
            <a:ext cx="363243" cy="337568"/>
          </a:xfrm>
          <a:prstGeom prst="rect">
            <a:avLst/>
          </a:prstGeom>
          <a:solidFill>
            <a:srgbClr val="CAA5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E9F94C1F-583B-44AA-9775-9E4D78ED79C3}"/>
              </a:ext>
            </a:extLst>
          </p:cNvPr>
          <p:cNvSpPr/>
          <p:nvPr/>
        </p:nvSpPr>
        <p:spPr>
          <a:xfrm>
            <a:off x="1121825" y="4671958"/>
            <a:ext cx="2526654" cy="4091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2" name="직사각형 191">
            <a:extLst>
              <a:ext uri="{FF2B5EF4-FFF2-40B4-BE49-F238E27FC236}">
                <a16:creationId xmlns:a16="http://schemas.microsoft.com/office/drawing/2014/main" id="{B974374E-E444-4249-80A2-CA1CC4051186}"/>
              </a:ext>
            </a:extLst>
          </p:cNvPr>
          <p:cNvSpPr/>
          <p:nvPr/>
        </p:nvSpPr>
        <p:spPr>
          <a:xfrm>
            <a:off x="1159496" y="4695919"/>
            <a:ext cx="363243" cy="337568"/>
          </a:xfrm>
          <a:prstGeom prst="rect">
            <a:avLst/>
          </a:prstGeom>
          <a:solidFill>
            <a:srgbClr val="CAA5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E81DE024-3281-4FA9-A56B-D761193D7A5A}"/>
              </a:ext>
            </a:extLst>
          </p:cNvPr>
          <p:cNvSpPr/>
          <p:nvPr/>
        </p:nvSpPr>
        <p:spPr>
          <a:xfrm>
            <a:off x="1121825" y="5182003"/>
            <a:ext cx="2526654" cy="4091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4" name="직사각형 193">
            <a:extLst>
              <a:ext uri="{FF2B5EF4-FFF2-40B4-BE49-F238E27FC236}">
                <a16:creationId xmlns:a16="http://schemas.microsoft.com/office/drawing/2014/main" id="{5A41EA69-C702-4D21-8978-BC2C04A4B864}"/>
              </a:ext>
            </a:extLst>
          </p:cNvPr>
          <p:cNvSpPr/>
          <p:nvPr/>
        </p:nvSpPr>
        <p:spPr>
          <a:xfrm>
            <a:off x="1159496" y="5205965"/>
            <a:ext cx="363243" cy="337568"/>
          </a:xfrm>
          <a:prstGeom prst="rect">
            <a:avLst/>
          </a:prstGeom>
          <a:solidFill>
            <a:srgbClr val="CAA5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5" name="그림 194">
            <a:extLst>
              <a:ext uri="{FF2B5EF4-FFF2-40B4-BE49-F238E27FC236}">
                <a16:creationId xmlns:a16="http://schemas.microsoft.com/office/drawing/2014/main" id="{ABEC3138-B162-42D3-8C12-D684D59A9390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070" y="4193569"/>
            <a:ext cx="342679" cy="327579"/>
          </a:xfrm>
          <a:prstGeom prst="rect">
            <a:avLst/>
          </a:prstGeom>
        </p:spPr>
      </p:pic>
      <p:pic>
        <p:nvPicPr>
          <p:cNvPr id="196" name="그림 195">
            <a:extLst>
              <a:ext uri="{FF2B5EF4-FFF2-40B4-BE49-F238E27FC236}">
                <a16:creationId xmlns:a16="http://schemas.microsoft.com/office/drawing/2014/main" id="{E7779FEF-9C99-4507-AC9A-6DBB812D4C6A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20922">
            <a:off x="1223956" y="4700913"/>
            <a:ext cx="216908" cy="327579"/>
          </a:xfrm>
          <a:prstGeom prst="rect">
            <a:avLst/>
          </a:prstGeom>
        </p:spPr>
      </p:pic>
      <p:pic>
        <p:nvPicPr>
          <p:cNvPr id="197" name="그림 196">
            <a:extLst>
              <a:ext uri="{FF2B5EF4-FFF2-40B4-BE49-F238E27FC236}">
                <a16:creationId xmlns:a16="http://schemas.microsoft.com/office/drawing/2014/main" id="{030DF148-8298-4B7B-9AA5-D770F552011D}"/>
              </a:ext>
            </a:extLst>
          </p:cNvPr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61070" y="5210959"/>
            <a:ext cx="342679" cy="327579"/>
          </a:xfrm>
          <a:prstGeom prst="rect">
            <a:avLst/>
          </a:prstGeom>
        </p:spPr>
      </p:pic>
      <p:sp>
        <p:nvSpPr>
          <p:cNvPr id="198" name="TextBox 197">
            <a:extLst>
              <a:ext uri="{FF2B5EF4-FFF2-40B4-BE49-F238E27FC236}">
                <a16:creationId xmlns:a16="http://schemas.microsoft.com/office/drawing/2014/main" id="{9CA14363-4A97-4C43-B58B-28AEC317BFF7}"/>
              </a:ext>
            </a:extLst>
          </p:cNvPr>
          <p:cNvSpPr txBox="1"/>
          <p:nvPr/>
        </p:nvSpPr>
        <p:spPr>
          <a:xfrm>
            <a:off x="1503749" y="4165129"/>
            <a:ext cx="86725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latin typeface="+mj-ea"/>
                <a:ea typeface="+mj-ea"/>
              </a:rPr>
              <a:t>2. </a:t>
            </a:r>
            <a:r>
              <a:rPr lang="ko-KR" altLang="en-US" sz="800" b="1" dirty="0">
                <a:latin typeface="+mj-ea"/>
                <a:ea typeface="+mj-ea"/>
              </a:rPr>
              <a:t>농사용 낫</a:t>
            </a: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D5B21618-B18E-43B9-8795-490DFBE23506}"/>
              </a:ext>
            </a:extLst>
          </p:cNvPr>
          <p:cNvSpPr txBox="1"/>
          <p:nvPr/>
        </p:nvSpPr>
        <p:spPr>
          <a:xfrm>
            <a:off x="1503749" y="4355529"/>
            <a:ext cx="86725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latin typeface="+mj-lt"/>
                <a:ea typeface="PF스타더스트" panose="03050601020101020101" pitchFamily="66" charset="-127"/>
              </a:rPr>
              <a:t>Lv. 0 / 10</a:t>
            </a:r>
            <a:endParaRPr lang="ko-KR" altLang="en-US" sz="700" b="1" dirty="0">
              <a:latin typeface="+mj-lt"/>
              <a:ea typeface="PF스타더스트" panose="03050601020101020101" pitchFamily="66" charset="-127"/>
            </a:endParaRPr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8C61A384-7495-475E-A2EF-1D4DC528CD38}"/>
              </a:ext>
            </a:extLst>
          </p:cNvPr>
          <p:cNvSpPr txBox="1"/>
          <p:nvPr/>
        </p:nvSpPr>
        <p:spPr>
          <a:xfrm>
            <a:off x="2524208" y="4187100"/>
            <a:ext cx="42711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ATK</a:t>
            </a: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A0B844B7-B7CF-4207-BD33-F69CC1AF5285}"/>
              </a:ext>
            </a:extLst>
          </p:cNvPr>
          <p:cNvSpPr txBox="1"/>
          <p:nvPr/>
        </p:nvSpPr>
        <p:spPr>
          <a:xfrm>
            <a:off x="2551824" y="4313989"/>
            <a:ext cx="35310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12</a:t>
            </a: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F00D5ED3-8B2C-4306-A7A4-F0B699D3B32A}"/>
              </a:ext>
            </a:extLst>
          </p:cNvPr>
          <p:cNvSpPr txBox="1"/>
          <p:nvPr/>
        </p:nvSpPr>
        <p:spPr>
          <a:xfrm>
            <a:off x="1503749" y="4684781"/>
            <a:ext cx="102046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latin typeface="+mj-ea"/>
                <a:ea typeface="+mj-ea"/>
              </a:rPr>
              <a:t>3. </a:t>
            </a:r>
            <a:r>
              <a:rPr lang="ko-KR" altLang="en-US" sz="800" b="1" dirty="0">
                <a:latin typeface="+mj-ea"/>
                <a:ea typeface="+mj-ea"/>
              </a:rPr>
              <a:t>날이 나간 칼</a:t>
            </a:r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01A93FF3-2063-4213-A675-47A83377EA15}"/>
              </a:ext>
            </a:extLst>
          </p:cNvPr>
          <p:cNvSpPr txBox="1"/>
          <p:nvPr/>
        </p:nvSpPr>
        <p:spPr>
          <a:xfrm>
            <a:off x="1503749" y="4875181"/>
            <a:ext cx="86725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latin typeface="+mj-lt"/>
                <a:ea typeface="PF스타더스트" panose="03050601020101020101" pitchFamily="66" charset="-127"/>
              </a:rPr>
              <a:t>Lv. 0 / 10</a:t>
            </a:r>
            <a:endParaRPr lang="ko-KR" altLang="en-US" sz="700" b="1" dirty="0">
              <a:latin typeface="+mj-lt"/>
              <a:ea typeface="PF스타더스트" panose="03050601020101020101" pitchFamily="66" charset="-127"/>
            </a:endParaRPr>
          </a:p>
        </p:txBody>
      </p:sp>
      <p:sp>
        <p:nvSpPr>
          <p:cNvPr id="206" name="TextBox 205">
            <a:extLst>
              <a:ext uri="{FF2B5EF4-FFF2-40B4-BE49-F238E27FC236}">
                <a16:creationId xmlns:a16="http://schemas.microsoft.com/office/drawing/2014/main" id="{F3E8025C-CAE7-4EEB-BEF4-B6DFF3D8A79A}"/>
              </a:ext>
            </a:extLst>
          </p:cNvPr>
          <p:cNvSpPr txBox="1"/>
          <p:nvPr/>
        </p:nvSpPr>
        <p:spPr>
          <a:xfrm>
            <a:off x="2524208" y="4684780"/>
            <a:ext cx="42711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ATK</a:t>
            </a:r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65CBB367-0769-4ABD-8AC4-9094C17A3A0D}"/>
              </a:ext>
            </a:extLst>
          </p:cNvPr>
          <p:cNvSpPr txBox="1"/>
          <p:nvPr/>
        </p:nvSpPr>
        <p:spPr>
          <a:xfrm>
            <a:off x="2560892" y="4830340"/>
            <a:ext cx="34834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24</a:t>
            </a:r>
          </a:p>
        </p:txBody>
      </p:sp>
      <p:sp>
        <p:nvSpPr>
          <p:cNvPr id="208" name="TextBox 207">
            <a:extLst>
              <a:ext uri="{FF2B5EF4-FFF2-40B4-BE49-F238E27FC236}">
                <a16:creationId xmlns:a16="http://schemas.microsoft.com/office/drawing/2014/main" id="{74ECA08C-4D72-40A7-9DFB-167B622312FD}"/>
              </a:ext>
            </a:extLst>
          </p:cNvPr>
          <p:cNvSpPr txBox="1"/>
          <p:nvPr/>
        </p:nvSpPr>
        <p:spPr>
          <a:xfrm>
            <a:off x="1503749" y="5183472"/>
            <a:ext cx="86725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latin typeface="+mj-ea"/>
                <a:ea typeface="+mj-ea"/>
              </a:rPr>
              <a:t>4. </a:t>
            </a:r>
            <a:r>
              <a:rPr lang="ko-KR" altLang="en-US" sz="800" b="1" dirty="0">
                <a:latin typeface="+mj-ea"/>
                <a:ea typeface="+mj-ea"/>
              </a:rPr>
              <a:t>쇠스랑</a:t>
            </a: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6393C198-CE14-40AC-ACFB-3EE59E139C26}"/>
              </a:ext>
            </a:extLst>
          </p:cNvPr>
          <p:cNvSpPr txBox="1"/>
          <p:nvPr/>
        </p:nvSpPr>
        <p:spPr>
          <a:xfrm>
            <a:off x="1503749" y="5373872"/>
            <a:ext cx="86725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latin typeface="+mj-lt"/>
                <a:ea typeface="PF스타더스트" panose="03050601020101020101" pitchFamily="66" charset="-127"/>
              </a:rPr>
              <a:t>Lv. 0 / 10</a:t>
            </a:r>
            <a:endParaRPr lang="ko-KR" altLang="en-US" sz="700" b="1" dirty="0">
              <a:latin typeface="+mj-lt"/>
              <a:ea typeface="PF스타더스트" panose="03050601020101020101" pitchFamily="66" charset="-127"/>
            </a:endParaRP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AE4C9711-A70E-4A8B-B30D-58D4CCC0F5CE}"/>
              </a:ext>
            </a:extLst>
          </p:cNvPr>
          <p:cNvSpPr txBox="1"/>
          <p:nvPr/>
        </p:nvSpPr>
        <p:spPr>
          <a:xfrm>
            <a:off x="2524208" y="5205445"/>
            <a:ext cx="42711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ATK</a:t>
            </a:r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79C1A7F7-88E5-49BF-94F9-507ECAEF2121}"/>
              </a:ext>
            </a:extLst>
          </p:cNvPr>
          <p:cNvSpPr txBox="1"/>
          <p:nvPr/>
        </p:nvSpPr>
        <p:spPr>
          <a:xfrm>
            <a:off x="2569853" y="5352365"/>
            <a:ext cx="34834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36</a:t>
            </a:r>
          </a:p>
        </p:txBody>
      </p:sp>
      <p:sp>
        <p:nvSpPr>
          <p:cNvPr id="213" name="사각형: 둥근 모서리 124">
            <a:extLst>
              <a:ext uri="{FF2B5EF4-FFF2-40B4-BE49-F238E27FC236}">
                <a16:creationId xmlns:a16="http://schemas.microsoft.com/office/drawing/2014/main" id="{994D6FC4-F8C6-4A2D-BE32-10CB0764D6FD}"/>
              </a:ext>
            </a:extLst>
          </p:cNvPr>
          <p:cNvSpPr/>
          <p:nvPr/>
        </p:nvSpPr>
        <p:spPr>
          <a:xfrm>
            <a:off x="3112414" y="4198758"/>
            <a:ext cx="494556" cy="316853"/>
          </a:xfrm>
          <a:prstGeom prst="roundRect">
            <a:avLst>
              <a:gd name="adj" fmla="val 15474"/>
            </a:avLst>
          </a:prstGeom>
          <a:solidFill>
            <a:srgbClr val="413F3F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pic>
        <p:nvPicPr>
          <p:cNvPr id="214" name="그림 213">
            <a:extLst>
              <a:ext uri="{FF2B5EF4-FFF2-40B4-BE49-F238E27FC236}">
                <a16:creationId xmlns:a16="http://schemas.microsoft.com/office/drawing/2014/main" id="{FC66FB9A-D25B-4826-9384-1534C8670C13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00000">
            <a:off x="3182257" y="4376853"/>
            <a:ext cx="97458" cy="93163"/>
          </a:xfrm>
          <a:prstGeom prst="rect">
            <a:avLst/>
          </a:prstGeom>
        </p:spPr>
      </p:pic>
      <p:sp>
        <p:nvSpPr>
          <p:cNvPr id="215" name="TextBox 214">
            <a:extLst>
              <a:ext uri="{FF2B5EF4-FFF2-40B4-BE49-F238E27FC236}">
                <a16:creationId xmlns:a16="http://schemas.microsoft.com/office/drawing/2014/main" id="{AD33C011-6AB1-484F-8658-F61C50943FAB}"/>
              </a:ext>
            </a:extLst>
          </p:cNvPr>
          <p:cNvSpPr txBox="1"/>
          <p:nvPr/>
        </p:nvSpPr>
        <p:spPr>
          <a:xfrm>
            <a:off x="3200768" y="4304268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300</a:t>
            </a:r>
          </a:p>
        </p:txBody>
      </p:sp>
      <p:sp>
        <p:nvSpPr>
          <p:cNvPr id="228" name="사각형: 둥근 모서리 124">
            <a:extLst>
              <a:ext uri="{FF2B5EF4-FFF2-40B4-BE49-F238E27FC236}">
                <a16:creationId xmlns:a16="http://schemas.microsoft.com/office/drawing/2014/main" id="{D6670E28-E155-4CF6-B796-F7C727B09ACF}"/>
              </a:ext>
            </a:extLst>
          </p:cNvPr>
          <p:cNvSpPr/>
          <p:nvPr/>
        </p:nvSpPr>
        <p:spPr>
          <a:xfrm>
            <a:off x="3112414" y="4713414"/>
            <a:ext cx="494556" cy="316853"/>
          </a:xfrm>
          <a:prstGeom prst="roundRect">
            <a:avLst>
              <a:gd name="adj" fmla="val 15474"/>
            </a:avLst>
          </a:prstGeom>
          <a:solidFill>
            <a:srgbClr val="413F3F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pic>
        <p:nvPicPr>
          <p:cNvPr id="229" name="그림 228">
            <a:extLst>
              <a:ext uri="{FF2B5EF4-FFF2-40B4-BE49-F238E27FC236}">
                <a16:creationId xmlns:a16="http://schemas.microsoft.com/office/drawing/2014/main" id="{895192F5-3585-43B6-AC1A-24F8D323B990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00000">
            <a:off x="3182257" y="4891509"/>
            <a:ext cx="97458" cy="93163"/>
          </a:xfrm>
          <a:prstGeom prst="rect">
            <a:avLst/>
          </a:prstGeom>
        </p:spPr>
      </p:pic>
      <p:sp>
        <p:nvSpPr>
          <p:cNvPr id="230" name="TextBox 229">
            <a:extLst>
              <a:ext uri="{FF2B5EF4-FFF2-40B4-BE49-F238E27FC236}">
                <a16:creationId xmlns:a16="http://schemas.microsoft.com/office/drawing/2014/main" id="{AAD69225-E7C0-4763-8DD9-6705FD062C08}"/>
              </a:ext>
            </a:extLst>
          </p:cNvPr>
          <p:cNvSpPr txBox="1"/>
          <p:nvPr/>
        </p:nvSpPr>
        <p:spPr>
          <a:xfrm>
            <a:off x="3200768" y="4818924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600</a:t>
            </a:r>
          </a:p>
        </p:txBody>
      </p:sp>
      <p:sp>
        <p:nvSpPr>
          <p:cNvPr id="233" name="사각형: 둥근 모서리 124">
            <a:extLst>
              <a:ext uri="{FF2B5EF4-FFF2-40B4-BE49-F238E27FC236}">
                <a16:creationId xmlns:a16="http://schemas.microsoft.com/office/drawing/2014/main" id="{08E3AC31-C8C9-4919-86AF-4DBD335BB8AC}"/>
              </a:ext>
            </a:extLst>
          </p:cNvPr>
          <p:cNvSpPr/>
          <p:nvPr/>
        </p:nvSpPr>
        <p:spPr>
          <a:xfrm>
            <a:off x="3112414" y="5226112"/>
            <a:ext cx="494556" cy="316853"/>
          </a:xfrm>
          <a:prstGeom prst="roundRect">
            <a:avLst>
              <a:gd name="adj" fmla="val 15474"/>
            </a:avLst>
          </a:prstGeom>
          <a:solidFill>
            <a:srgbClr val="413F3F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pic>
        <p:nvPicPr>
          <p:cNvPr id="234" name="그림 233">
            <a:extLst>
              <a:ext uri="{FF2B5EF4-FFF2-40B4-BE49-F238E27FC236}">
                <a16:creationId xmlns:a16="http://schemas.microsoft.com/office/drawing/2014/main" id="{1218E849-ED5C-42FF-AD64-51F946279C78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00000">
            <a:off x="3182257" y="5404207"/>
            <a:ext cx="97458" cy="93163"/>
          </a:xfrm>
          <a:prstGeom prst="rect">
            <a:avLst/>
          </a:prstGeom>
        </p:spPr>
      </p:pic>
      <p:sp>
        <p:nvSpPr>
          <p:cNvPr id="249" name="TextBox 248">
            <a:extLst>
              <a:ext uri="{FF2B5EF4-FFF2-40B4-BE49-F238E27FC236}">
                <a16:creationId xmlns:a16="http://schemas.microsoft.com/office/drawing/2014/main" id="{E1883992-E885-4AB0-92FA-4050D9EB293F}"/>
              </a:ext>
            </a:extLst>
          </p:cNvPr>
          <p:cNvSpPr txBox="1"/>
          <p:nvPr/>
        </p:nvSpPr>
        <p:spPr>
          <a:xfrm>
            <a:off x="3200768" y="5331622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900</a:t>
            </a:r>
          </a:p>
        </p:txBody>
      </p:sp>
      <p:sp>
        <p:nvSpPr>
          <p:cNvPr id="250" name="TextBox 249">
            <a:extLst>
              <a:ext uri="{FF2B5EF4-FFF2-40B4-BE49-F238E27FC236}">
                <a16:creationId xmlns:a16="http://schemas.microsoft.com/office/drawing/2014/main" id="{EDA1B614-8ABF-402A-B4BF-CC1CE7A024D1}"/>
              </a:ext>
            </a:extLst>
          </p:cNvPr>
          <p:cNvSpPr txBox="1"/>
          <p:nvPr/>
        </p:nvSpPr>
        <p:spPr>
          <a:xfrm>
            <a:off x="3124177" y="4205530"/>
            <a:ext cx="47103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ATK +0</a:t>
            </a:r>
          </a:p>
        </p:txBody>
      </p:sp>
      <p:sp>
        <p:nvSpPr>
          <p:cNvPr id="253" name="TextBox 252">
            <a:extLst>
              <a:ext uri="{FF2B5EF4-FFF2-40B4-BE49-F238E27FC236}">
                <a16:creationId xmlns:a16="http://schemas.microsoft.com/office/drawing/2014/main" id="{F36C6FE5-160D-4FF2-95FB-234301770E66}"/>
              </a:ext>
            </a:extLst>
          </p:cNvPr>
          <p:cNvSpPr txBox="1"/>
          <p:nvPr/>
        </p:nvSpPr>
        <p:spPr>
          <a:xfrm>
            <a:off x="3124177" y="4725271"/>
            <a:ext cx="47103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ATK +0</a:t>
            </a:r>
          </a:p>
        </p:txBody>
      </p:sp>
      <p:sp>
        <p:nvSpPr>
          <p:cNvPr id="258" name="TextBox 257">
            <a:extLst>
              <a:ext uri="{FF2B5EF4-FFF2-40B4-BE49-F238E27FC236}">
                <a16:creationId xmlns:a16="http://schemas.microsoft.com/office/drawing/2014/main" id="{68FDD375-A4C0-4FCB-87C1-419AD8C508C5}"/>
              </a:ext>
            </a:extLst>
          </p:cNvPr>
          <p:cNvSpPr txBox="1"/>
          <p:nvPr/>
        </p:nvSpPr>
        <p:spPr>
          <a:xfrm>
            <a:off x="3124177" y="5243236"/>
            <a:ext cx="47103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ATK +0</a:t>
            </a:r>
          </a:p>
        </p:txBody>
      </p:sp>
      <p:grpSp>
        <p:nvGrpSpPr>
          <p:cNvPr id="268" name="그룹 267">
            <a:extLst>
              <a:ext uri="{FF2B5EF4-FFF2-40B4-BE49-F238E27FC236}">
                <a16:creationId xmlns:a16="http://schemas.microsoft.com/office/drawing/2014/main" id="{631F6A15-85FC-4B95-8E5F-8E8C880427C1}"/>
              </a:ext>
            </a:extLst>
          </p:cNvPr>
          <p:cNvGrpSpPr/>
          <p:nvPr/>
        </p:nvGrpSpPr>
        <p:grpSpPr>
          <a:xfrm>
            <a:off x="905763" y="1668084"/>
            <a:ext cx="653492" cy="243288"/>
            <a:chOff x="910551" y="1668117"/>
            <a:chExt cx="653492" cy="243288"/>
          </a:xfrm>
        </p:grpSpPr>
        <p:sp>
          <p:nvSpPr>
            <p:cNvPr id="269" name="사각형: 둥근 모서리 105">
              <a:extLst>
                <a:ext uri="{FF2B5EF4-FFF2-40B4-BE49-F238E27FC236}">
                  <a16:creationId xmlns:a16="http://schemas.microsoft.com/office/drawing/2014/main" id="{7C0805E2-DFA9-4453-B4F6-838A543910C3}"/>
                </a:ext>
              </a:extLst>
            </p:cNvPr>
            <p:cNvSpPr/>
            <p:nvPr/>
          </p:nvSpPr>
          <p:spPr>
            <a:xfrm>
              <a:off x="1112780" y="1698478"/>
              <a:ext cx="451263" cy="182565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1" name="사각형: 둥근 모서리 106">
              <a:extLst>
                <a:ext uri="{FF2B5EF4-FFF2-40B4-BE49-F238E27FC236}">
                  <a16:creationId xmlns:a16="http://schemas.microsoft.com/office/drawing/2014/main" id="{4CC4758C-7C94-4414-88A3-EC7C38E08CCD}"/>
                </a:ext>
              </a:extLst>
            </p:cNvPr>
            <p:cNvSpPr/>
            <p:nvPr/>
          </p:nvSpPr>
          <p:spPr>
            <a:xfrm>
              <a:off x="910551" y="1668117"/>
              <a:ext cx="265324" cy="243288"/>
            </a:xfrm>
            <a:prstGeom prst="roundRect">
              <a:avLst/>
            </a:prstGeom>
            <a:solidFill>
              <a:srgbClr val="F1914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73" name="그림 272">
              <a:extLst>
                <a:ext uri="{FF2B5EF4-FFF2-40B4-BE49-F238E27FC236}">
                  <a16:creationId xmlns:a16="http://schemas.microsoft.com/office/drawing/2014/main" id="{D5554AF3-D53F-4730-A37A-4914AE7EE3CC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1143" y="1688172"/>
              <a:ext cx="202911" cy="203175"/>
            </a:xfrm>
            <a:prstGeom prst="rect">
              <a:avLst/>
            </a:prstGeom>
          </p:spPr>
        </p:pic>
        <p:sp>
          <p:nvSpPr>
            <p:cNvPr id="274" name="TextBox 273">
              <a:extLst>
                <a:ext uri="{FF2B5EF4-FFF2-40B4-BE49-F238E27FC236}">
                  <a16:creationId xmlns:a16="http://schemas.microsoft.com/office/drawing/2014/main" id="{F4F2E6BA-B54E-4625-ABB4-1355BC0ABC2C}"/>
                </a:ext>
              </a:extLst>
            </p:cNvPr>
            <p:cNvSpPr txBox="1"/>
            <p:nvPr/>
          </p:nvSpPr>
          <p:spPr>
            <a:xfrm>
              <a:off x="1097762" y="1673337"/>
              <a:ext cx="41031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120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92" name="그룹 291">
            <a:extLst>
              <a:ext uri="{FF2B5EF4-FFF2-40B4-BE49-F238E27FC236}">
                <a16:creationId xmlns:a16="http://schemas.microsoft.com/office/drawing/2014/main" id="{2CA6C2BC-DB2C-47BB-A63E-79DCADD4EC66}"/>
              </a:ext>
            </a:extLst>
          </p:cNvPr>
          <p:cNvGrpSpPr/>
          <p:nvPr/>
        </p:nvGrpSpPr>
        <p:grpSpPr>
          <a:xfrm>
            <a:off x="905763" y="1106660"/>
            <a:ext cx="662433" cy="243288"/>
            <a:chOff x="1079239" y="1303779"/>
            <a:chExt cx="662433" cy="243288"/>
          </a:xfrm>
        </p:grpSpPr>
        <p:sp>
          <p:nvSpPr>
            <p:cNvPr id="293" name="사각형: 둥근 모서리 101">
              <a:extLst>
                <a:ext uri="{FF2B5EF4-FFF2-40B4-BE49-F238E27FC236}">
                  <a16:creationId xmlns:a16="http://schemas.microsoft.com/office/drawing/2014/main" id="{FDABC2AF-1EFF-42EC-A5EE-0FBD909ACD3F}"/>
                </a:ext>
              </a:extLst>
            </p:cNvPr>
            <p:cNvSpPr/>
            <p:nvPr/>
          </p:nvSpPr>
          <p:spPr>
            <a:xfrm>
              <a:off x="1285096" y="1334139"/>
              <a:ext cx="456576" cy="182565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5" name="사각형: 둥근 모서리 102">
              <a:extLst>
                <a:ext uri="{FF2B5EF4-FFF2-40B4-BE49-F238E27FC236}">
                  <a16:creationId xmlns:a16="http://schemas.microsoft.com/office/drawing/2014/main" id="{3236E29D-8972-4198-807D-D28A876E9528}"/>
                </a:ext>
              </a:extLst>
            </p:cNvPr>
            <p:cNvSpPr/>
            <p:nvPr/>
          </p:nvSpPr>
          <p:spPr>
            <a:xfrm>
              <a:off x="1079239" y="1303779"/>
              <a:ext cx="265324" cy="243288"/>
            </a:xfrm>
            <a:prstGeom prst="roundRect">
              <a:avLst/>
            </a:prstGeom>
            <a:solidFill>
              <a:srgbClr val="F1914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9" name="TextBox 298">
              <a:extLst>
                <a:ext uri="{FF2B5EF4-FFF2-40B4-BE49-F238E27FC236}">
                  <a16:creationId xmlns:a16="http://schemas.microsoft.com/office/drawing/2014/main" id="{A94080BD-639C-4573-B8F5-4360C0D3CA06}"/>
                </a:ext>
              </a:extLst>
            </p:cNvPr>
            <p:cNvSpPr txBox="1"/>
            <p:nvPr/>
          </p:nvSpPr>
          <p:spPr>
            <a:xfrm>
              <a:off x="1289760" y="1313381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300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02" name="그룹 301">
            <a:extLst>
              <a:ext uri="{FF2B5EF4-FFF2-40B4-BE49-F238E27FC236}">
                <a16:creationId xmlns:a16="http://schemas.microsoft.com/office/drawing/2014/main" id="{EC3AB885-3BFD-43AE-AEAD-F7020019E2AB}"/>
              </a:ext>
            </a:extLst>
          </p:cNvPr>
          <p:cNvGrpSpPr/>
          <p:nvPr/>
        </p:nvGrpSpPr>
        <p:grpSpPr>
          <a:xfrm>
            <a:off x="906367" y="1385945"/>
            <a:ext cx="660619" cy="244870"/>
            <a:chOff x="1796919" y="1303779"/>
            <a:chExt cx="660619" cy="244870"/>
          </a:xfrm>
        </p:grpSpPr>
        <p:sp>
          <p:nvSpPr>
            <p:cNvPr id="303" name="사각형: 둥근 모서리 103">
              <a:extLst>
                <a:ext uri="{FF2B5EF4-FFF2-40B4-BE49-F238E27FC236}">
                  <a16:creationId xmlns:a16="http://schemas.microsoft.com/office/drawing/2014/main" id="{F504F931-3DFC-4C70-AA08-62841222C672}"/>
                </a:ext>
              </a:extLst>
            </p:cNvPr>
            <p:cNvSpPr/>
            <p:nvPr/>
          </p:nvSpPr>
          <p:spPr>
            <a:xfrm>
              <a:off x="2000962" y="1342167"/>
              <a:ext cx="456576" cy="182565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5" name="사각형: 둥근 모서리 104">
              <a:extLst>
                <a:ext uri="{FF2B5EF4-FFF2-40B4-BE49-F238E27FC236}">
                  <a16:creationId xmlns:a16="http://schemas.microsoft.com/office/drawing/2014/main" id="{81913CEB-89C8-45C3-A43E-9CA961030672}"/>
                </a:ext>
              </a:extLst>
            </p:cNvPr>
            <p:cNvSpPr/>
            <p:nvPr/>
          </p:nvSpPr>
          <p:spPr>
            <a:xfrm>
              <a:off x="1796919" y="1303779"/>
              <a:ext cx="265324" cy="243288"/>
            </a:xfrm>
            <a:prstGeom prst="roundRect">
              <a:avLst/>
            </a:prstGeom>
            <a:solidFill>
              <a:srgbClr val="F1914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6" name="TextBox 305">
              <a:extLst>
                <a:ext uri="{FF2B5EF4-FFF2-40B4-BE49-F238E27FC236}">
                  <a16:creationId xmlns:a16="http://schemas.microsoft.com/office/drawing/2014/main" id="{ADD8AFF7-9013-4ED1-B744-4F605448D71F}"/>
                </a:ext>
              </a:extLst>
            </p:cNvPr>
            <p:cNvSpPr txBox="1"/>
            <p:nvPr/>
          </p:nvSpPr>
          <p:spPr>
            <a:xfrm>
              <a:off x="1984934" y="1317026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120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pic>
          <p:nvPicPr>
            <p:cNvPr id="307" name="그림 306" descr="장난감이(가) 표시된 사진&#10;&#10;자동 생성된 설명">
              <a:extLst>
                <a:ext uri="{FF2B5EF4-FFF2-40B4-BE49-F238E27FC236}">
                  <a16:creationId xmlns:a16="http://schemas.microsoft.com/office/drawing/2014/main" id="{CCC46E9B-D9EC-457D-956D-E5A173BE90A8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26772" y="1335344"/>
              <a:ext cx="219301" cy="213305"/>
            </a:xfrm>
            <a:prstGeom prst="rect">
              <a:avLst/>
            </a:prstGeom>
          </p:spPr>
        </p:pic>
      </p:grpSp>
      <p:pic>
        <p:nvPicPr>
          <p:cNvPr id="308" name="그림 307">
            <a:extLst>
              <a:ext uri="{FF2B5EF4-FFF2-40B4-BE49-F238E27FC236}">
                <a16:creationId xmlns:a16="http://schemas.microsoft.com/office/drawing/2014/main" id="{AD259A90-A46E-4F3E-A61A-AD4664400212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00000">
            <a:off x="963289" y="1162010"/>
            <a:ext cx="139780" cy="139780"/>
          </a:xfrm>
          <a:prstGeom prst="rect">
            <a:avLst/>
          </a:prstGeom>
        </p:spPr>
      </p:pic>
      <p:pic>
        <p:nvPicPr>
          <p:cNvPr id="309" name="그림 308">
            <a:extLst>
              <a:ext uri="{FF2B5EF4-FFF2-40B4-BE49-F238E27FC236}">
                <a16:creationId xmlns:a16="http://schemas.microsoft.com/office/drawing/2014/main" id="{12DEBA0A-CCC3-425E-B9E1-03A3B62BB7C4}"/>
              </a:ext>
            </a:extLst>
          </p:cNvPr>
          <p:cNvPicPr>
            <a:picLocks noChangeAspect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6789" y="5788267"/>
            <a:ext cx="570365" cy="611445"/>
          </a:xfrm>
          <a:prstGeom prst="rect">
            <a:avLst/>
          </a:prstGeom>
        </p:spPr>
      </p:pic>
      <p:pic>
        <p:nvPicPr>
          <p:cNvPr id="310" name="그림 309">
            <a:extLst>
              <a:ext uri="{FF2B5EF4-FFF2-40B4-BE49-F238E27FC236}">
                <a16:creationId xmlns:a16="http://schemas.microsoft.com/office/drawing/2014/main" id="{89A4716C-08DA-4879-8CA9-6F7B70702FA6}"/>
              </a:ext>
            </a:extLst>
          </p:cNvPr>
          <p:cNvPicPr>
            <a:picLocks noChangeAspect="1"/>
          </p:cNvPicPr>
          <p:nvPr/>
        </p:nvPicPr>
        <p:blipFill>
          <a:blip r:embed="rId19" cstate="hqprint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4081" y="5788267"/>
            <a:ext cx="597988" cy="611445"/>
          </a:xfrm>
          <a:prstGeom prst="rect">
            <a:avLst/>
          </a:prstGeom>
          <a:noFill/>
        </p:spPr>
      </p:pic>
      <p:pic>
        <p:nvPicPr>
          <p:cNvPr id="311" name="그림 310">
            <a:extLst>
              <a:ext uri="{FF2B5EF4-FFF2-40B4-BE49-F238E27FC236}">
                <a16:creationId xmlns:a16="http://schemas.microsoft.com/office/drawing/2014/main" id="{6EE7E070-F6D6-494C-882D-9BC705078D91}"/>
              </a:ext>
            </a:extLst>
          </p:cNvPr>
          <p:cNvPicPr>
            <a:picLocks noChangeAspect="1"/>
          </p:cNvPicPr>
          <p:nvPr/>
        </p:nvPicPr>
        <p:blipFill>
          <a:blip r:embed="rId21" cstate="hqprint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0025" y="5788267"/>
            <a:ext cx="545050" cy="611445"/>
          </a:xfrm>
          <a:prstGeom prst="rect">
            <a:avLst/>
          </a:prstGeom>
          <a:noFill/>
        </p:spPr>
      </p:pic>
      <p:pic>
        <p:nvPicPr>
          <p:cNvPr id="312" name="그림 311">
            <a:extLst>
              <a:ext uri="{FF2B5EF4-FFF2-40B4-BE49-F238E27FC236}">
                <a16:creationId xmlns:a16="http://schemas.microsoft.com/office/drawing/2014/main" id="{B2840668-28E0-4F82-85E3-E7B772286792}"/>
              </a:ext>
            </a:extLst>
          </p:cNvPr>
          <p:cNvPicPr>
            <a:picLocks noChangeAspect="1"/>
          </p:cNvPicPr>
          <p:nvPr/>
        </p:nvPicPr>
        <p:blipFill>
          <a:blip r:embed="rId23" cstate="hqprint"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1583" y="5788267"/>
            <a:ext cx="572158" cy="611445"/>
          </a:xfrm>
          <a:prstGeom prst="rect">
            <a:avLst/>
          </a:prstGeom>
          <a:noFill/>
        </p:spPr>
      </p:pic>
      <p:pic>
        <p:nvPicPr>
          <p:cNvPr id="317" name="그림 316">
            <a:extLst>
              <a:ext uri="{FF2B5EF4-FFF2-40B4-BE49-F238E27FC236}">
                <a16:creationId xmlns:a16="http://schemas.microsoft.com/office/drawing/2014/main" id="{3711D9D7-45FE-4CA4-8A6A-411726B5E8CB}"/>
              </a:ext>
            </a:extLst>
          </p:cNvPr>
          <p:cNvPicPr>
            <a:picLocks noChangeAspect="1"/>
          </p:cNvPicPr>
          <p:nvPr/>
        </p:nvPicPr>
        <p:blipFill>
          <a:blip r:embed="rId25" cstate="hqprint">
            <a:extLst>
              <a:ext uri="{BEBA8EAE-BF5A-486C-A8C5-ECC9F3942E4B}">
                <a14:imgProps xmlns:a14="http://schemas.microsoft.com/office/drawing/2010/main">
                  <a14:imgLayer r:embed="rId26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363" y="5788267"/>
            <a:ext cx="640535" cy="611445"/>
          </a:xfrm>
          <a:prstGeom prst="rect">
            <a:avLst/>
          </a:prstGeom>
          <a:noFill/>
        </p:spPr>
      </p:pic>
      <p:pic>
        <p:nvPicPr>
          <p:cNvPr id="319" name="그림 318">
            <a:extLst>
              <a:ext uri="{FF2B5EF4-FFF2-40B4-BE49-F238E27FC236}">
                <a16:creationId xmlns:a16="http://schemas.microsoft.com/office/drawing/2014/main" id="{FEF7D335-3761-43F5-8A23-6A6FB3149825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146" y="2006750"/>
            <a:ext cx="1412349" cy="1412349"/>
          </a:xfrm>
          <a:prstGeom prst="rect">
            <a:avLst/>
          </a:prstGeom>
        </p:spPr>
      </p:pic>
      <p:pic>
        <p:nvPicPr>
          <p:cNvPr id="320" name="그림 319">
            <a:extLst>
              <a:ext uri="{FF2B5EF4-FFF2-40B4-BE49-F238E27FC236}">
                <a16:creationId xmlns:a16="http://schemas.microsoft.com/office/drawing/2014/main" id="{91D60504-8A71-49C6-8C8B-36F1259D4341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3880" y="2382100"/>
            <a:ext cx="928313" cy="669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4740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5865A3A-346F-4F15-A584-7339BE2DFAFF}"/>
              </a:ext>
            </a:extLst>
          </p:cNvPr>
          <p:cNvSpPr txBox="1"/>
          <p:nvPr/>
        </p:nvSpPr>
        <p:spPr>
          <a:xfrm>
            <a:off x="347350" y="241489"/>
            <a:ext cx="51203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b="1" dirty="0"/>
              <a:t>화면 기획 </a:t>
            </a:r>
            <a:r>
              <a:rPr lang="en-US" altLang="ko-KR" sz="3200" b="1" dirty="0"/>
              <a:t>– </a:t>
            </a:r>
            <a:r>
              <a:rPr lang="ko-KR" altLang="en-US" sz="3200" b="1" dirty="0"/>
              <a:t>전장 </a:t>
            </a:r>
            <a:r>
              <a:rPr lang="en-US" altLang="ko-KR" sz="3200" b="1" dirty="0"/>
              <a:t>-1</a:t>
            </a:r>
            <a:endParaRPr lang="ko-KR" altLang="en-US" sz="3200" b="1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1B1B7EB-3717-4F14-9062-0FD093CD82FB}"/>
              </a:ext>
            </a:extLst>
          </p:cNvPr>
          <p:cNvSpPr/>
          <p:nvPr/>
        </p:nvSpPr>
        <p:spPr>
          <a:xfrm>
            <a:off x="-385590" y="241489"/>
            <a:ext cx="5541484" cy="584775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6445D33-E34A-4230-B6E1-7E05BFC662A0}"/>
              </a:ext>
            </a:extLst>
          </p:cNvPr>
          <p:cNvCxnSpPr>
            <a:cxnSpLocks/>
          </p:cNvCxnSpPr>
          <p:nvPr/>
        </p:nvCxnSpPr>
        <p:spPr>
          <a:xfrm>
            <a:off x="8643668" y="0"/>
            <a:ext cx="0" cy="6858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8BA9724-64EF-42A1-9293-E353270C338A}"/>
              </a:ext>
            </a:extLst>
          </p:cNvPr>
          <p:cNvSpPr/>
          <p:nvPr/>
        </p:nvSpPr>
        <p:spPr>
          <a:xfrm>
            <a:off x="8643668" y="0"/>
            <a:ext cx="3548330" cy="8262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Description</a:t>
            </a:r>
            <a:endParaRPr lang="ko-KR" altLang="en-US" sz="24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0983D13-0C11-4764-9D72-290E0003AF87}"/>
              </a:ext>
            </a:extLst>
          </p:cNvPr>
          <p:cNvSpPr txBox="1"/>
          <p:nvPr/>
        </p:nvSpPr>
        <p:spPr>
          <a:xfrm>
            <a:off x="8643668" y="1011511"/>
            <a:ext cx="3289683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1)  </a:t>
            </a:r>
            <a:r>
              <a:rPr lang="ko-KR" altLang="en-US" sz="1400" dirty="0"/>
              <a:t>플레이어의 공격력 표시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2)  </a:t>
            </a:r>
            <a:r>
              <a:rPr lang="ko-KR" altLang="en-US" sz="1400" dirty="0"/>
              <a:t>전장 이름</a:t>
            </a:r>
            <a:r>
              <a:rPr lang="en-US" altLang="ko-KR" sz="1400" dirty="0"/>
              <a:t>, </a:t>
            </a:r>
            <a:r>
              <a:rPr lang="ko-KR" altLang="en-US" sz="1400" dirty="0"/>
              <a:t>설명 및</a:t>
            </a:r>
            <a:r>
              <a:rPr lang="en-US" altLang="ko-KR" sz="1400" dirty="0"/>
              <a:t> </a:t>
            </a:r>
            <a:r>
              <a:rPr lang="ko-KR" altLang="en-US" sz="1400" dirty="0"/>
              <a:t>스테이지 표시</a:t>
            </a:r>
            <a:endParaRPr lang="en-US" altLang="ko-KR" sz="1400" dirty="0"/>
          </a:p>
          <a:p>
            <a:pPr marL="342900" indent="-342900">
              <a:buAutoNum type="arabicParenR" startAt="5"/>
            </a:pPr>
            <a:endParaRPr lang="en-US" altLang="ko-KR" sz="1400" dirty="0"/>
          </a:p>
          <a:p>
            <a:r>
              <a:rPr lang="en-US" altLang="ko-KR" sz="1400" dirty="0"/>
              <a:t>3)  </a:t>
            </a:r>
            <a:r>
              <a:rPr lang="ko-KR" altLang="en-US" sz="1400" dirty="0"/>
              <a:t>스테이지 최소 공격력 표시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4)  </a:t>
            </a:r>
            <a:r>
              <a:rPr lang="ko-KR" altLang="en-US" sz="1400" dirty="0"/>
              <a:t>전장을 하기 위해 필요한 재화 표시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en-US" altLang="ko-KR" sz="1400" dirty="0"/>
              <a:t>3</a:t>
            </a:r>
            <a:r>
              <a:rPr lang="ko-KR" altLang="en-US" sz="1400" dirty="0"/>
              <a:t>시간 마다 </a:t>
            </a:r>
            <a:r>
              <a:rPr lang="en-US" altLang="ko-KR" sz="1400" dirty="0"/>
              <a:t>1</a:t>
            </a:r>
            <a:r>
              <a:rPr lang="ko-KR" altLang="en-US" sz="1400" dirty="0"/>
              <a:t>개씩 충전이 된다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하루 </a:t>
            </a:r>
            <a:r>
              <a:rPr lang="en-US" altLang="ko-KR" sz="1400" dirty="0"/>
              <a:t>5</a:t>
            </a:r>
            <a:r>
              <a:rPr lang="ko-KR" altLang="en-US" sz="1400" dirty="0"/>
              <a:t>번만 사용이 가능</a:t>
            </a:r>
            <a:endParaRPr lang="en-US" altLang="ko-KR" sz="1400" dirty="0"/>
          </a:p>
          <a:p>
            <a:endParaRPr lang="en-US" altLang="ko-KR" sz="1400" dirty="0"/>
          </a:p>
          <a:p>
            <a:pPr marL="342900" indent="-342900">
              <a:buAutoNum type="arabicParenR"/>
            </a:pPr>
            <a:endParaRPr lang="en-US" altLang="ko-KR" sz="1400" dirty="0"/>
          </a:p>
          <a:p>
            <a:r>
              <a:rPr lang="en-US" altLang="ko-KR" sz="1400" dirty="0"/>
              <a:t> </a:t>
            </a: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B71BCC68-5793-40DF-842C-786ECD1D9962}"/>
              </a:ext>
            </a:extLst>
          </p:cNvPr>
          <p:cNvSpPr/>
          <p:nvPr/>
        </p:nvSpPr>
        <p:spPr>
          <a:xfrm>
            <a:off x="857042" y="1110683"/>
            <a:ext cx="3027281" cy="53471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52" name="그림 51">
            <a:extLst>
              <a:ext uri="{FF2B5EF4-FFF2-40B4-BE49-F238E27FC236}">
                <a16:creationId xmlns:a16="http://schemas.microsoft.com/office/drawing/2014/main" id="{403E97AA-A2B0-4D15-B6A3-E3C13C464DB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46"/>
          <a:stretch/>
        </p:blipFill>
        <p:spPr>
          <a:xfrm>
            <a:off x="859025" y="1108042"/>
            <a:ext cx="3030104" cy="2320958"/>
          </a:xfrm>
          <a:prstGeom prst="rect">
            <a:avLst/>
          </a:prstGeom>
        </p:spPr>
      </p:pic>
      <p:pic>
        <p:nvPicPr>
          <p:cNvPr id="53" name="그림 52" descr="거울, 옅은이(가) 표시된 사진&#10;&#10;자동 생성된 설명">
            <a:extLst>
              <a:ext uri="{FF2B5EF4-FFF2-40B4-BE49-F238E27FC236}">
                <a16:creationId xmlns:a16="http://schemas.microsoft.com/office/drawing/2014/main" id="{0C00207E-1E1F-4EEC-A7AA-7F80D6B00D53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0644" y="1157802"/>
            <a:ext cx="210185" cy="208888"/>
          </a:xfrm>
          <a:prstGeom prst="rect">
            <a:avLst/>
          </a:prstGeom>
          <a:ln>
            <a:noFill/>
          </a:ln>
        </p:spPr>
      </p:pic>
      <p:pic>
        <p:nvPicPr>
          <p:cNvPr id="54" name="그림 53" descr="테이블이(가) 표시된 사진&#10;&#10;자동 생성된 설명">
            <a:extLst>
              <a:ext uri="{FF2B5EF4-FFF2-40B4-BE49-F238E27FC236}">
                <a16:creationId xmlns:a16="http://schemas.microsoft.com/office/drawing/2014/main" id="{52A61F37-F529-4FF3-A090-BFFF1F9CCC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7309" y="1126374"/>
            <a:ext cx="1291819" cy="323052"/>
          </a:xfrm>
          <a:prstGeom prst="rect">
            <a:avLst/>
          </a:prstGeom>
        </p:spPr>
      </p:pic>
      <p:sp>
        <p:nvSpPr>
          <p:cNvPr id="55" name="TextBox 166">
            <a:extLst>
              <a:ext uri="{FF2B5EF4-FFF2-40B4-BE49-F238E27FC236}">
                <a16:creationId xmlns:a16="http://schemas.microsoft.com/office/drawing/2014/main" id="{BAEFC3B1-DAD6-40AB-8D7B-BF5DDBF6BEEF}"/>
              </a:ext>
            </a:extLst>
          </p:cNvPr>
          <p:cNvSpPr txBox="1"/>
          <p:nvPr/>
        </p:nvSpPr>
        <p:spPr>
          <a:xfrm>
            <a:off x="1966195" y="1166966"/>
            <a:ext cx="9396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050" b="1" dirty="0"/>
              <a:t>황건적의 난</a:t>
            </a:r>
          </a:p>
        </p:txBody>
      </p:sp>
      <p:sp>
        <p:nvSpPr>
          <p:cNvPr id="56" name="TextBox 167">
            <a:extLst>
              <a:ext uri="{FF2B5EF4-FFF2-40B4-BE49-F238E27FC236}">
                <a16:creationId xmlns:a16="http://schemas.microsoft.com/office/drawing/2014/main" id="{BCE348F9-FC24-496C-98C7-10F7C59CD0D4}"/>
              </a:ext>
            </a:extLst>
          </p:cNvPr>
          <p:cNvSpPr txBox="1"/>
          <p:nvPr/>
        </p:nvSpPr>
        <p:spPr>
          <a:xfrm>
            <a:off x="2157042" y="1382234"/>
            <a:ext cx="56143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000" b="1" dirty="0">
                <a:solidFill>
                  <a:schemeClr val="bg1"/>
                </a:solidFill>
              </a:rPr>
              <a:t>111m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57" name="그림 56" descr="건물, 어두운, 거리, 키큰이(가) 표시된 사진&#10;&#10;자동 생성된 설명">
            <a:extLst>
              <a:ext uri="{FF2B5EF4-FFF2-40B4-BE49-F238E27FC236}">
                <a16:creationId xmlns:a16="http://schemas.microsoft.com/office/drawing/2014/main" id="{BFBDDCA3-69D7-44E2-BFEE-E633AF3AF1B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65" t="27043" r="33765" b="14080"/>
          <a:stretch/>
        </p:blipFill>
        <p:spPr>
          <a:xfrm flipH="1">
            <a:off x="2721612" y="2321637"/>
            <a:ext cx="445295" cy="778669"/>
          </a:xfrm>
          <a:prstGeom prst="rect">
            <a:avLst/>
          </a:prstGeom>
        </p:spPr>
      </p:pic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7488B364-DD36-4980-8138-D944FB5C2A28}"/>
              </a:ext>
            </a:extLst>
          </p:cNvPr>
          <p:cNvSpPr/>
          <p:nvPr/>
        </p:nvSpPr>
        <p:spPr>
          <a:xfrm>
            <a:off x="1515136" y="3126672"/>
            <a:ext cx="757737" cy="16764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b="1" dirty="0">
                <a:solidFill>
                  <a:schemeClr val="tx1"/>
                </a:solidFill>
              </a:rPr>
              <a:t>주인공</a:t>
            </a:r>
          </a:p>
        </p:txBody>
      </p:sp>
      <p:pic>
        <p:nvPicPr>
          <p:cNvPr id="59" name="그림 58" descr="그리기이(가) 표시된 사진&#10;&#10;자동 생성된 설명">
            <a:extLst>
              <a:ext uri="{FF2B5EF4-FFF2-40B4-BE49-F238E27FC236}">
                <a16:creationId xmlns:a16="http://schemas.microsoft.com/office/drawing/2014/main" id="{983DA366-4E18-4048-9CA7-AA3489BE129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525" y="3950401"/>
            <a:ext cx="2804159" cy="2307919"/>
          </a:xfrm>
          <a:prstGeom prst="rect">
            <a:avLst/>
          </a:prstGeom>
        </p:spPr>
      </p:pic>
      <p:sp>
        <p:nvSpPr>
          <p:cNvPr id="60" name="직사각형 59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1121669" y="4111410"/>
            <a:ext cx="2526654" cy="4091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61" name="TextBox 172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1503593" y="4120575"/>
            <a:ext cx="8672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000" b="1" dirty="0">
                <a:latin typeface="+mj-ea"/>
                <a:ea typeface="+mj-ea"/>
              </a:rPr>
              <a:t>반동탁 연합</a:t>
            </a: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1159340" y="4135371"/>
            <a:ext cx="363243" cy="337568"/>
          </a:xfrm>
          <a:prstGeom prst="rect">
            <a:avLst/>
          </a:prstGeom>
          <a:solidFill>
            <a:srgbClr val="CAA5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63" name="사각형: 둥근 모서리 62">
            <a:extLst>
              <a:ext uri="{FF2B5EF4-FFF2-40B4-BE49-F238E27FC236}">
                <a16:creationId xmlns:a16="http://schemas.microsoft.com/office/drawing/2014/main" id="{8A5D3130-B203-43B8-BCEF-01388F29AE4C}"/>
              </a:ext>
            </a:extLst>
          </p:cNvPr>
          <p:cNvSpPr/>
          <p:nvPr/>
        </p:nvSpPr>
        <p:spPr>
          <a:xfrm>
            <a:off x="3112258" y="4156087"/>
            <a:ext cx="494556" cy="316853"/>
          </a:xfrm>
          <a:prstGeom prst="roundRect">
            <a:avLst>
              <a:gd name="adj" fmla="val 15474"/>
            </a:avLst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1121669" y="4618754"/>
            <a:ext cx="2526654" cy="4091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1159340" y="4642715"/>
            <a:ext cx="363243" cy="337568"/>
          </a:xfrm>
          <a:prstGeom prst="rect">
            <a:avLst/>
          </a:prstGeom>
          <a:solidFill>
            <a:srgbClr val="CAA5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1121669" y="5126097"/>
            <a:ext cx="2526654" cy="4091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1159340" y="5150058"/>
            <a:ext cx="363243" cy="337568"/>
          </a:xfrm>
          <a:prstGeom prst="rect">
            <a:avLst/>
          </a:prstGeom>
          <a:solidFill>
            <a:srgbClr val="CAA5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1121669" y="5636142"/>
            <a:ext cx="2526654" cy="4091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1159340" y="5660104"/>
            <a:ext cx="363243" cy="337568"/>
          </a:xfrm>
          <a:prstGeom prst="rect">
            <a:avLst/>
          </a:prstGeom>
          <a:solidFill>
            <a:srgbClr val="CAA5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70" name="TextBox 191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1503593" y="4619268"/>
            <a:ext cx="8672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000" b="1" dirty="0">
                <a:latin typeface="+mj-ea"/>
                <a:ea typeface="+mj-ea"/>
              </a:rPr>
              <a:t>관도전투</a:t>
            </a:r>
          </a:p>
        </p:txBody>
      </p:sp>
      <p:sp>
        <p:nvSpPr>
          <p:cNvPr id="71" name="TextBox 195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1503593" y="5138920"/>
            <a:ext cx="10204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000" b="1" dirty="0">
                <a:latin typeface="+mj-ea"/>
                <a:ea typeface="+mj-ea"/>
              </a:rPr>
              <a:t>적벽전투</a:t>
            </a:r>
          </a:p>
        </p:txBody>
      </p:sp>
      <p:sp>
        <p:nvSpPr>
          <p:cNvPr id="72" name="TextBox 199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1503593" y="5637611"/>
            <a:ext cx="8672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000" b="1" dirty="0">
                <a:latin typeface="+mj-ea"/>
                <a:ea typeface="+mj-ea"/>
              </a:rPr>
              <a:t>이릉전투</a:t>
            </a:r>
          </a:p>
        </p:txBody>
      </p:sp>
      <p:sp>
        <p:nvSpPr>
          <p:cNvPr id="73" name="사각형: 둥근 모서리 72">
            <a:extLst>
              <a:ext uri="{FF2B5EF4-FFF2-40B4-BE49-F238E27FC236}">
                <a16:creationId xmlns:a16="http://schemas.microsoft.com/office/drawing/2014/main" id="{8A5D3130-B203-43B8-BCEF-01388F29AE4C}"/>
              </a:ext>
            </a:extLst>
          </p:cNvPr>
          <p:cNvSpPr/>
          <p:nvPr/>
        </p:nvSpPr>
        <p:spPr>
          <a:xfrm>
            <a:off x="3112258" y="4652897"/>
            <a:ext cx="494556" cy="316853"/>
          </a:xfrm>
          <a:prstGeom prst="roundRect">
            <a:avLst>
              <a:gd name="adj" fmla="val 15474"/>
            </a:avLst>
          </a:prstGeom>
          <a:solidFill>
            <a:srgbClr val="413F3F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74" name="사각형: 둥근 모서리 73">
            <a:extLst>
              <a:ext uri="{FF2B5EF4-FFF2-40B4-BE49-F238E27FC236}">
                <a16:creationId xmlns:a16="http://schemas.microsoft.com/office/drawing/2014/main" id="{8A5D3130-B203-43B8-BCEF-01388F29AE4C}"/>
              </a:ext>
            </a:extLst>
          </p:cNvPr>
          <p:cNvSpPr/>
          <p:nvPr/>
        </p:nvSpPr>
        <p:spPr>
          <a:xfrm>
            <a:off x="3112258" y="5167553"/>
            <a:ext cx="494556" cy="316853"/>
          </a:xfrm>
          <a:prstGeom prst="roundRect">
            <a:avLst>
              <a:gd name="adj" fmla="val 15474"/>
            </a:avLst>
          </a:prstGeom>
          <a:solidFill>
            <a:srgbClr val="413F3F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77" name="사각형: 둥근 모서리 76">
            <a:extLst>
              <a:ext uri="{FF2B5EF4-FFF2-40B4-BE49-F238E27FC236}">
                <a16:creationId xmlns:a16="http://schemas.microsoft.com/office/drawing/2014/main" id="{8A5D3130-B203-43B8-BCEF-01388F29AE4C}"/>
              </a:ext>
            </a:extLst>
          </p:cNvPr>
          <p:cNvSpPr/>
          <p:nvPr/>
        </p:nvSpPr>
        <p:spPr>
          <a:xfrm>
            <a:off x="3112258" y="5680251"/>
            <a:ext cx="494556" cy="316853"/>
          </a:xfrm>
          <a:prstGeom prst="roundRect">
            <a:avLst>
              <a:gd name="adj" fmla="val 15474"/>
            </a:avLst>
          </a:prstGeom>
          <a:solidFill>
            <a:srgbClr val="413F3F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7D68546A-D20F-43DC-A34E-BB19C04657BF}"/>
              </a:ext>
            </a:extLst>
          </p:cNvPr>
          <p:cNvGrpSpPr/>
          <p:nvPr/>
        </p:nvGrpSpPr>
        <p:grpSpPr>
          <a:xfrm>
            <a:off x="905607" y="1713246"/>
            <a:ext cx="653492" cy="243288"/>
            <a:chOff x="910551" y="1668117"/>
            <a:chExt cx="653492" cy="243288"/>
          </a:xfrm>
        </p:grpSpPr>
        <p:sp>
          <p:nvSpPr>
            <p:cNvPr id="161" name="사각형: 둥근 모서리 160">
              <a:extLst>
                <a:ext uri="{FF2B5EF4-FFF2-40B4-BE49-F238E27FC236}">
                  <a16:creationId xmlns:a16="http://schemas.microsoft.com/office/drawing/2014/main" id="{6A29D239-0BC6-41B5-84EA-BA1A112D25C4}"/>
                </a:ext>
              </a:extLst>
            </p:cNvPr>
            <p:cNvSpPr/>
            <p:nvPr/>
          </p:nvSpPr>
          <p:spPr>
            <a:xfrm>
              <a:off x="1112780" y="1698478"/>
              <a:ext cx="451263" cy="182565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162" name="사각형: 둥근 모서리 161">
              <a:extLst>
                <a:ext uri="{FF2B5EF4-FFF2-40B4-BE49-F238E27FC236}">
                  <a16:creationId xmlns:a16="http://schemas.microsoft.com/office/drawing/2014/main" id="{63323AFE-63B7-4E75-9E4E-1CBD4D5EEC9F}"/>
                </a:ext>
              </a:extLst>
            </p:cNvPr>
            <p:cNvSpPr/>
            <p:nvPr/>
          </p:nvSpPr>
          <p:spPr>
            <a:xfrm>
              <a:off x="910551" y="1668117"/>
              <a:ext cx="265324" cy="243288"/>
            </a:xfrm>
            <a:prstGeom prst="roundRect">
              <a:avLst/>
            </a:prstGeom>
            <a:solidFill>
              <a:srgbClr val="F1914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pic>
          <p:nvPicPr>
            <p:cNvPr id="163" name="그림 162">
              <a:extLst>
                <a:ext uri="{FF2B5EF4-FFF2-40B4-BE49-F238E27FC236}">
                  <a16:creationId xmlns:a16="http://schemas.microsoft.com/office/drawing/2014/main" id="{C19E875A-F46C-4788-A574-2A3EE995CFE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1011" y="1688172"/>
              <a:ext cx="203175" cy="203175"/>
            </a:xfrm>
            <a:prstGeom prst="rect">
              <a:avLst/>
            </a:prstGeom>
          </p:spPr>
        </p:pic>
        <p:sp>
          <p:nvSpPr>
            <p:cNvPr id="164" name="TextBox 219">
              <a:extLst>
                <a:ext uri="{FF2B5EF4-FFF2-40B4-BE49-F238E27FC236}">
                  <a16:creationId xmlns:a16="http://schemas.microsoft.com/office/drawing/2014/main" id="{B10B0015-6E45-49A7-A025-AED482E40757}"/>
                </a:ext>
              </a:extLst>
            </p:cNvPr>
            <p:cNvSpPr txBox="1"/>
            <p:nvPr/>
          </p:nvSpPr>
          <p:spPr>
            <a:xfrm>
              <a:off x="1097762" y="1673337"/>
              <a:ext cx="41031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900" dirty="0">
                  <a:solidFill>
                    <a:schemeClr val="bg1"/>
                  </a:solidFill>
                </a:rPr>
                <a:t>120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4EAFF80B-CF76-4360-BCBC-73413578980A}"/>
              </a:ext>
            </a:extLst>
          </p:cNvPr>
          <p:cNvGrpSpPr/>
          <p:nvPr/>
        </p:nvGrpSpPr>
        <p:grpSpPr>
          <a:xfrm>
            <a:off x="905607" y="1151822"/>
            <a:ext cx="662433" cy="243288"/>
            <a:chOff x="1079239" y="1303779"/>
            <a:chExt cx="662433" cy="243288"/>
          </a:xfrm>
        </p:grpSpPr>
        <p:sp>
          <p:nvSpPr>
            <p:cNvPr id="158" name="사각형: 둥근 모서리 157">
              <a:extLst>
                <a:ext uri="{FF2B5EF4-FFF2-40B4-BE49-F238E27FC236}">
                  <a16:creationId xmlns:a16="http://schemas.microsoft.com/office/drawing/2014/main" id="{09AD7FCB-A90D-40EF-8848-EFB4AAD11D1E}"/>
                </a:ext>
              </a:extLst>
            </p:cNvPr>
            <p:cNvSpPr/>
            <p:nvPr/>
          </p:nvSpPr>
          <p:spPr>
            <a:xfrm>
              <a:off x="1285096" y="1334139"/>
              <a:ext cx="456576" cy="182565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159" name="사각형: 둥근 모서리 158">
              <a:extLst>
                <a:ext uri="{FF2B5EF4-FFF2-40B4-BE49-F238E27FC236}">
                  <a16:creationId xmlns:a16="http://schemas.microsoft.com/office/drawing/2014/main" id="{1EFD2A3F-8BFC-4E3B-B985-588EFBDC20DE}"/>
                </a:ext>
              </a:extLst>
            </p:cNvPr>
            <p:cNvSpPr/>
            <p:nvPr/>
          </p:nvSpPr>
          <p:spPr>
            <a:xfrm>
              <a:off x="1079239" y="1303779"/>
              <a:ext cx="265324" cy="243288"/>
            </a:xfrm>
            <a:prstGeom prst="roundRect">
              <a:avLst/>
            </a:prstGeom>
            <a:solidFill>
              <a:srgbClr val="F1914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160" name="TextBox 223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1289760" y="1313381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900" dirty="0">
                  <a:solidFill>
                    <a:schemeClr val="bg1"/>
                  </a:solidFill>
                </a:rPr>
                <a:t>120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897AA4AB-DB55-45CB-96A6-4B27E6136249}"/>
              </a:ext>
            </a:extLst>
          </p:cNvPr>
          <p:cNvGrpSpPr/>
          <p:nvPr/>
        </p:nvGrpSpPr>
        <p:grpSpPr>
          <a:xfrm>
            <a:off x="906211" y="1431107"/>
            <a:ext cx="660619" cy="244079"/>
            <a:chOff x="1796919" y="1303779"/>
            <a:chExt cx="660619" cy="244079"/>
          </a:xfrm>
        </p:grpSpPr>
        <p:sp>
          <p:nvSpPr>
            <p:cNvPr id="155" name="사각형: 둥근 모서리 154">
              <a:extLst>
                <a:ext uri="{FF2B5EF4-FFF2-40B4-BE49-F238E27FC236}">
                  <a16:creationId xmlns:a16="http://schemas.microsoft.com/office/drawing/2014/main" id="{801E6C6E-D161-431B-8E61-6C4252E944AC}"/>
                </a:ext>
              </a:extLst>
            </p:cNvPr>
            <p:cNvSpPr/>
            <p:nvPr/>
          </p:nvSpPr>
          <p:spPr>
            <a:xfrm>
              <a:off x="2000962" y="1342167"/>
              <a:ext cx="456576" cy="182565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156" name="사각형: 둥근 모서리 155">
              <a:extLst>
                <a:ext uri="{FF2B5EF4-FFF2-40B4-BE49-F238E27FC236}">
                  <a16:creationId xmlns:a16="http://schemas.microsoft.com/office/drawing/2014/main" id="{7CC05F09-A911-4380-BF2F-79E1E5AD146B}"/>
                </a:ext>
              </a:extLst>
            </p:cNvPr>
            <p:cNvSpPr/>
            <p:nvPr/>
          </p:nvSpPr>
          <p:spPr>
            <a:xfrm>
              <a:off x="1796919" y="1303779"/>
              <a:ext cx="265324" cy="243288"/>
            </a:xfrm>
            <a:prstGeom prst="roundRect">
              <a:avLst/>
            </a:prstGeom>
            <a:solidFill>
              <a:srgbClr val="F1914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157" name="TextBox 227">
              <a:extLst>
                <a:ext uri="{FF2B5EF4-FFF2-40B4-BE49-F238E27FC236}">
                  <a16:creationId xmlns:a16="http://schemas.microsoft.com/office/drawing/2014/main" id="{B0AF414B-AB46-4F97-859C-6B3F8DDF4DE9}"/>
                </a:ext>
              </a:extLst>
            </p:cNvPr>
            <p:cNvSpPr txBox="1"/>
            <p:nvPr/>
          </p:nvSpPr>
          <p:spPr>
            <a:xfrm>
              <a:off x="1984934" y="1317026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900" dirty="0">
                  <a:solidFill>
                    <a:schemeClr val="bg1"/>
                  </a:solidFill>
                </a:rPr>
                <a:t>120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83" name="그림 82">
            <a:extLst>
              <a:ext uri="{FF2B5EF4-FFF2-40B4-BE49-F238E27FC236}">
                <a16:creationId xmlns:a16="http://schemas.microsoft.com/office/drawing/2014/main" id="{25088C9E-D62F-4FFF-9BF4-EB54EF118E01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00000">
            <a:off x="963133" y="1207172"/>
            <a:ext cx="139780" cy="139780"/>
          </a:xfrm>
          <a:prstGeom prst="rect">
            <a:avLst/>
          </a:prstGeom>
        </p:spPr>
      </p:pic>
      <p:pic>
        <p:nvPicPr>
          <p:cNvPr id="84" name="그림 83">
            <a:extLst>
              <a:ext uri="{FF2B5EF4-FFF2-40B4-BE49-F238E27FC236}">
                <a16:creationId xmlns:a16="http://schemas.microsoft.com/office/drawing/2014/main" id="{F5E5E1CE-E57E-4A58-9151-D0212DA06E0D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30" t="27681" r="35027" b="25279"/>
          <a:stretch/>
        </p:blipFill>
        <p:spPr>
          <a:xfrm>
            <a:off x="1655469" y="2435395"/>
            <a:ext cx="421482" cy="664368"/>
          </a:xfrm>
          <a:prstGeom prst="rect">
            <a:avLst/>
          </a:prstGeom>
        </p:spPr>
      </p:pic>
      <p:pic>
        <p:nvPicPr>
          <p:cNvPr id="85" name="그림 84">
            <a:extLst>
              <a:ext uri="{FF2B5EF4-FFF2-40B4-BE49-F238E27FC236}">
                <a16:creationId xmlns:a16="http://schemas.microsoft.com/office/drawing/2014/main" id="{3F7911C1-7A61-495E-8AA6-74A15BD81A8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579660">
            <a:off x="2751870" y="2622447"/>
            <a:ext cx="74410" cy="609725"/>
          </a:xfrm>
          <a:prstGeom prst="rect">
            <a:avLst/>
          </a:prstGeom>
        </p:spPr>
      </p:pic>
      <p:pic>
        <p:nvPicPr>
          <p:cNvPr id="86" name="그림 85">
            <a:extLst>
              <a:ext uri="{FF2B5EF4-FFF2-40B4-BE49-F238E27FC236}">
                <a16:creationId xmlns:a16="http://schemas.microsoft.com/office/drawing/2014/main" id="{4C5EDC40-F690-4619-9EA8-3C46E89F11F9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454" y="1457951"/>
            <a:ext cx="183629" cy="198180"/>
          </a:xfrm>
          <a:prstGeom prst="rect">
            <a:avLst/>
          </a:prstGeom>
        </p:spPr>
      </p:pic>
      <p:sp>
        <p:nvSpPr>
          <p:cNvPr id="87" name="TextBox 180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3218521" y="4203253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8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100</a:t>
            </a:r>
          </a:p>
        </p:txBody>
      </p:sp>
      <p:pic>
        <p:nvPicPr>
          <p:cNvPr id="88" name="그림 87">
            <a:extLst>
              <a:ext uri="{FF2B5EF4-FFF2-40B4-BE49-F238E27FC236}">
                <a16:creationId xmlns:a16="http://schemas.microsoft.com/office/drawing/2014/main" id="{253B7EDD-8DE6-411E-9340-067D152E112E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16" t="11227" r="29158" b="11174"/>
          <a:stretch/>
        </p:blipFill>
        <p:spPr>
          <a:xfrm>
            <a:off x="3200612" y="4216023"/>
            <a:ext cx="104154" cy="191862"/>
          </a:xfrm>
          <a:prstGeom prst="rect">
            <a:avLst/>
          </a:prstGeom>
        </p:spPr>
      </p:pic>
      <p:grpSp>
        <p:nvGrpSpPr>
          <p:cNvPr id="89" name="그룹 88">
            <a:extLst>
              <a:ext uri="{FF2B5EF4-FFF2-40B4-BE49-F238E27FC236}">
                <a16:creationId xmlns:a16="http://schemas.microsoft.com/office/drawing/2014/main" id="{35366F92-E1D4-4D98-8F0A-8B14438E2BFD}"/>
              </a:ext>
            </a:extLst>
          </p:cNvPr>
          <p:cNvGrpSpPr/>
          <p:nvPr/>
        </p:nvGrpSpPr>
        <p:grpSpPr>
          <a:xfrm>
            <a:off x="3200612" y="4705822"/>
            <a:ext cx="401585" cy="215444"/>
            <a:chOff x="3200768" y="4164941"/>
            <a:chExt cx="401585" cy="215444"/>
          </a:xfrm>
        </p:grpSpPr>
        <p:sp>
          <p:nvSpPr>
            <p:cNvPr id="153" name="TextBox 81">
              <a:extLst>
                <a:ext uri="{FF2B5EF4-FFF2-40B4-BE49-F238E27FC236}">
                  <a16:creationId xmlns:a16="http://schemas.microsoft.com/office/drawing/2014/main" id="{033A6061-19D6-485C-B74F-34CEF19C3273}"/>
                </a:ext>
              </a:extLst>
            </p:cNvPr>
            <p:cNvSpPr txBox="1"/>
            <p:nvPr/>
          </p:nvSpPr>
          <p:spPr>
            <a:xfrm>
              <a:off x="3218677" y="4164941"/>
              <a:ext cx="38367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b="1" dirty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250</a:t>
              </a:r>
            </a:p>
          </p:txBody>
        </p:sp>
        <p:pic>
          <p:nvPicPr>
            <p:cNvPr id="154" name="그림 153">
              <a:extLst>
                <a:ext uri="{FF2B5EF4-FFF2-40B4-BE49-F238E27FC236}">
                  <a16:creationId xmlns:a16="http://schemas.microsoft.com/office/drawing/2014/main" id="{A0CF870B-A6A9-4489-8B48-43A5FA0B58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716" t="11227" r="29158" b="11174"/>
            <a:stretch/>
          </p:blipFill>
          <p:spPr>
            <a:xfrm>
              <a:off x="3200768" y="4177711"/>
              <a:ext cx="104154" cy="191862"/>
            </a:xfrm>
            <a:prstGeom prst="rect">
              <a:avLst/>
            </a:prstGeom>
          </p:spPr>
        </p:pic>
      </p:grp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A2285756-AFE9-445B-8754-47785116E2DC}"/>
              </a:ext>
            </a:extLst>
          </p:cNvPr>
          <p:cNvGrpSpPr/>
          <p:nvPr/>
        </p:nvGrpSpPr>
        <p:grpSpPr>
          <a:xfrm>
            <a:off x="3200612" y="5218076"/>
            <a:ext cx="401585" cy="215444"/>
            <a:chOff x="3200768" y="4164941"/>
            <a:chExt cx="401585" cy="215444"/>
          </a:xfrm>
        </p:grpSpPr>
        <p:sp>
          <p:nvSpPr>
            <p:cNvPr id="145" name="TextBox 84">
              <a:extLst>
                <a:ext uri="{FF2B5EF4-FFF2-40B4-BE49-F238E27FC236}">
                  <a16:creationId xmlns:a16="http://schemas.microsoft.com/office/drawing/2014/main" id="{033A6061-19D6-485C-B74F-34CEF19C3273}"/>
                </a:ext>
              </a:extLst>
            </p:cNvPr>
            <p:cNvSpPr txBox="1"/>
            <p:nvPr/>
          </p:nvSpPr>
          <p:spPr>
            <a:xfrm>
              <a:off x="3218677" y="4164941"/>
              <a:ext cx="38367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b="1" dirty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500</a:t>
              </a:r>
            </a:p>
          </p:txBody>
        </p:sp>
        <p:pic>
          <p:nvPicPr>
            <p:cNvPr id="152" name="그림 151">
              <a:extLst>
                <a:ext uri="{FF2B5EF4-FFF2-40B4-BE49-F238E27FC236}">
                  <a16:creationId xmlns:a16="http://schemas.microsoft.com/office/drawing/2014/main" id="{593421B2-46B9-4390-9CF2-E60AA74F33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716" t="11227" r="29158" b="11174"/>
            <a:stretch/>
          </p:blipFill>
          <p:spPr>
            <a:xfrm>
              <a:off x="3200768" y="4177711"/>
              <a:ext cx="104154" cy="191862"/>
            </a:xfrm>
            <a:prstGeom prst="rect">
              <a:avLst/>
            </a:prstGeom>
          </p:spPr>
        </p:pic>
      </p:grp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415532BD-52D3-462E-8B45-F589736DE597}"/>
              </a:ext>
            </a:extLst>
          </p:cNvPr>
          <p:cNvGrpSpPr/>
          <p:nvPr/>
        </p:nvGrpSpPr>
        <p:grpSpPr>
          <a:xfrm>
            <a:off x="3200612" y="5734362"/>
            <a:ext cx="401585" cy="215444"/>
            <a:chOff x="3200768" y="4164941"/>
            <a:chExt cx="401585" cy="215444"/>
          </a:xfrm>
        </p:grpSpPr>
        <p:sp>
          <p:nvSpPr>
            <p:cNvPr id="143" name="TextBox 87">
              <a:extLst>
                <a:ext uri="{FF2B5EF4-FFF2-40B4-BE49-F238E27FC236}">
                  <a16:creationId xmlns:a16="http://schemas.microsoft.com/office/drawing/2014/main" id="{033A6061-19D6-485C-B74F-34CEF19C3273}"/>
                </a:ext>
              </a:extLst>
            </p:cNvPr>
            <p:cNvSpPr txBox="1"/>
            <p:nvPr/>
          </p:nvSpPr>
          <p:spPr>
            <a:xfrm>
              <a:off x="3218677" y="4164941"/>
              <a:ext cx="38367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b="1" dirty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800</a:t>
              </a:r>
            </a:p>
          </p:txBody>
        </p:sp>
        <p:pic>
          <p:nvPicPr>
            <p:cNvPr id="144" name="그림 143">
              <a:extLst>
                <a:ext uri="{FF2B5EF4-FFF2-40B4-BE49-F238E27FC236}">
                  <a16:creationId xmlns:a16="http://schemas.microsoft.com/office/drawing/2014/main" id="{EAC989F3-0980-4951-B854-FBDFC0B69AD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716" t="11227" r="29158" b="11174"/>
            <a:stretch/>
          </p:blipFill>
          <p:spPr>
            <a:xfrm>
              <a:off x="3200768" y="4177711"/>
              <a:ext cx="104154" cy="191862"/>
            </a:xfrm>
            <a:prstGeom prst="rect">
              <a:avLst/>
            </a:prstGeom>
          </p:spPr>
        </p:pic>
      </p:grp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1A6D64DA-862A-488C-B478-A1CB62F4480C}"/>
              </a:ext>
            </a:extLst>
          </p:cNvPr>
          <p:cNvSpPr/>
          <p:nvPr/>
        </p:nvSpPr>
        <p:spPr>
          <a:xfrm>
            <a:off x="2157042" y="3655090"/>
            <a:ext cx="538360" cy="1428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900" dirty="0"/>
              <a:t>200</a:t>
            </a:r>
            <a:endParaRPr lang="ko-KR" altLang="en-US" sz="900" dirty="0"/>
          </a:p>
        </p:txBody>
      </p:sp>
      <p:pic>
        <p:nvPicPr>
          <p:cNvPr id="93" name="그림 92">
            <a:extLst>
              <a:ext uri="{FF2B5EF4-FFF2-40B4-BE49-F238E27FC236}">
                <a16:creationId xmlns:a16="http://schemas.microsoft.com/office/drawing/2014/main" id="{6D7F42D1-B10B-4B64-A777-8D2F4775F3C4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2277" y="3409521"/>
            <a:ext cx="547548" cy="547548"/>
          </a:xfrm>
          <a:prstGeom prst="rect">
            <a:avLst/>
          </a:prstGeom>
        </p:spPr>
      </p:pic>
      <p:pic>
        <p:nvPicPr>
          <p:cNvPr id="96" name="그림 95">
            <a:extLst>
              <a:ext uri="{FF2B5EF4-FFF2-40B4-BE49-F238E27FC236}">
                <a16:creationId xmlns:a16="http://schemas.microsoft.com/office/drawing/2014/main" id="{C3C10508-F7A0-4BF2-A4B6-A3B71C09D81D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0816" y="3409521"/>
            <a:ext cx="547548" cy="547548"/>
          </a:xfrm>
          <a:prstGeom prst="rect">
            <a:avLst/>
          </a:prstGeom>
        </p:spPr>
      </p:pic>
      <p:sp>
        <p:nvSpPr>
          <p:cNvPr id="97" name="TextBox 94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1503593" y="4283443"/>
            <a:ext cx="1692213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600" b="1" dirty="0">
                <a:latin typeface="+mj-ea"/>
                <a:ea typeface="+mj-ea"/>
              </a:rPr>
              <a:t>동탁을 처치하여 식량을 획득할 수 있습니다</a:t>
            </a:r>
          </a:p>
        </p:txBody>
      </p:sp>
      <p:sp>
        <p:nvSpPr>
          <p:cNvPr id="99" name="TextBox 95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1503593" y="4799254"/>
            <a:ext cx="16922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600" b="1" dirty="0">
                <a:latin typeface="+mj-ea"/>
                <a:ea typeface="+mj-ea"/>
              </a:rPr>
              <a:t>조조와 원소를 처치하여 지식을 획득할 수 있습니다</a:t>
            </a:r>
          </a:p>
        </p:txBody>
      </p:sp>
      <p:sp>
        <p:nvSpPr>
          <p:cNvPr id="100" name="TextBox 96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1503593" y="5300807"/>
            <a:ext cx="16922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600" b="1" dirty="0">
                <a:latin typeface="+mj-ea"/>
                <a:ea typeface="+mj-ea"/>
              </a:rPr>
              <a:t>조조를 처치하여 대량의 지식을 획득할 수 있습니다</a:t>
            </a:r>
          </a:p>
        </p:txBody>
      </p:sp>
      <p:sp>
        <p:nvSpPr>
          <p:cNvPr id="101" name="TextBox 97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1503593" y="5811995"/>
            <a:ext cx="16922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600" b="1" dirty="0">
                <a:latin typeface="+mj-ea"/>
                <a:ea typeface="+mj-ea"/>
              </a:rPr>
              <a:t>손권을 처치하여 대량의 지식과 소량의 금괴를 획득할 수 있습니다</a:t>
            </a:r>
          </a:p>
        </p:txBody>
      </p:sp>
      <p:pic>
        <p:nvPicPr>
          <p:cNvPr id="102" name="그림 101">
            <a:extLst>
              <a:ext uri="{FF2B5EF4-FFF2-40B4-BE49-F238E27FC236}">
                <a16:creationId xmlns:a16="http://schemas.microsoft.com/office/drawing/2014/main" id="{6D35310A-4696-48D4-A038-B5ABDE71EDA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979" y="5660104"/>
            <a:ext cx="362303" cy="348923"/>
          </a:xfrm>
          <a:prstGeom prst="rect">
            <a:avLst/>
          </a:prstGeom>
        </p:spPr>
      </p:pic>
      <p:pic>
        <p:nvPicPr>
          <p:cNvPr id="103" name="그림 102">
            <a:extLst>
              <a:ext uri="{FF2B5EF4-FFF2-40B4-BE49-F238E27FC236}">
                <a16:creationId xmlns:a16="http://schemas.microsoft.com/office/drawing/2014/main" id="{624DB455-DAF3-4598-8140-055751DAE4B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604" y="5150058"/>
            <a:ext cx="357053" cy="340209"/>
          </a:xfrm>
          <a:prstGeom prst="rect">
            <a:avLst/>
          </a:prstGeom>
        </p:spPr>
      </p:pic>
      <p:pic>
        <p:nvPicPr>
          <p:cNvPr id="104" name="그림 103">
            <a:extLst>
              <a:ext uri="{FF2B5EF4-FFF2-40B4-BE49-F238E27FC236}">
                <a16:creationId xmlns:a16="http://schemas.microsoft.com/office/drawing/2014/main" id="{C8CA4346-014B-4C52-8675-4EB7F3110F6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979" y="4652185"/>
            <a:ext cx="365604" cy="335062"/>
          </a:xfrm>
          <a:prstGeom prst="rect">
            <a:avLst/>
          </a:prstGeom>
        </p:spPr>
      </p:pic>
      <p:pic>
        <p:nvPicPr>
          <p:cNvPr id="105" name="그림 104">
            <a:extLst>
              <a:ext uri="{FF2B5EF4-FFF2-40B4-BE49-F238E27FC236}">
                <a16:creationId xmlns:a16="http://schemas.microsoft.com/office/drawing/2014/main" id="{C359BD04-6269-4C86-B48A-17FB38312C2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979" y="4146366"/>
            <a:ext cx="365604" cy="335062"/>
          </a:xfrm>
          <a:prstGeom prst="rect">
            <a:avLst/>
          </a:prstGeom>
        </p:spPr>
      </p:pic>
      <p:pic>
        <p:nvPicPr>
          <p:cNvPr id="106" name="그림 105">
            <a:extLst>
              <a:ext uri="{FF2B5EF4-FFF2-40B4-BE49-F238E27FC236}">
                <a16:creationId xmlns:a16="http://schemas.microsoft.com/office/drawing/2014/main" id="{84D21115-4F73-4C51-8219-5B737F3F5D20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06" t="31793" r="25589" b="14601"/>
          <a:stretch/>
        </p:blipFill>
        <p:spPr>
          <a:xfrm flipH="1">
            <a:off x="3090817" y="2438216"/>
            <a:ext cx="557506" cy="698185"/>
          </a:xfrm>
          <a:prstGeom prst="rect">
            <a:avLst/>
          </a:prstGeom>
        </p:spPr>
      </p:pic>
      <p:pic>
        <p:nvPicPr>
          <p:cNvPr id="122" name="그림 121">
            <a:extLst>
              <a:ext uri="{FF2B5EF4-FFF2-40B4-BE49-F238E27FC236}">
                <a16:creationId xmlns:a16="http://schemas.microsoft.com/office/drawing/2014/main" id="{BD408815-D3DE-4151-8CC3-E76983150991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7286" y="2437769"/>
            <a:ext cx="217491" cy="652470"/>
          </a:xfrm>
          <a:prstGeom prst="rect">
            <a:avLst/>
          </a:prstGeom>
        </p:spPr>
      </p:pic>
      <p:pic>
        <p:nvPicPr>
          <p:cNvPr id="124" name="그림 123">
            <a:extLst>
              <a:ext uri="{FF2B5EF4-FFF2-40B4-BE49-F238E27FC236}">
                <a16:creationId xmlns:a16="http://schemas.microsoft.com/office/drawing/2014/main" id="{7B8FD388-25D5-4880-AE5B-C1C2AE699247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98" t="40005" r="34198" b="16390"/>
          <a:stretch/>
        </p:blipFill>
        <p:spPr>
          <a:xfrm flipH="1">
            <a:off x="2994361" y="2698464"/>
            <a:ext cx="471025" cy="629960"/>
          </a:xfrm>
          <a:prstGeom prst="rect">
            <a:avLst/>
          </a:prstGeom>
        </p:spPr>
      </p:pic>
      <p:pic>
        <p:nvPicPr>
          <p:cNvPr id="125" name="그림 124">
            <a:extLst>
              <a:ext uri="{FF2B5EF4-FFF2-40B4-BE49-F238E27FC236}">
                <a16:creationId xmlns:a16="http://schemas.microsoft.com/office/drawing/2014/main" id="{08A40110-1136-4D71-9CBA-853C0DE8F64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579660">
            <a:off x="3060027" y="2875935"/>
            <a:ext cx="74410" cy="609725"/>
          </a:xfrm>
          <a:prstGeom prst="rect">
            <a:avLst/>
          </a:prstGeom>
        </p:spPr>
      </p:pic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AD6276D6-ED2D-4335-8113-64D9CEC1821C}"/>
              </a:ext>
            </a:extLst>
          </p:cNvPr>
          <p:cNvSpPr/>
          <p:nvPr/>
        </p:nvSpPr>
        <p:spPr>
          <a:xfrm>
            <a:off x="1092585" y="4092458"/>
            <a:ext cx="2025297" cy="464241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38" name="타원 137">
            <a:extLst>
              <a:ext uri="{FF2B5EF4-FFF2-40B4-BE49-F238E27FC236}">
                <a16:creationId xmlns:a16="http://schemas.microsoft.com/office/drawing/2014/main" id="{924748C4-5984-4E82-8242-D43E7D70DAAE}"/>
              </a:ext>
            </a:extLst>
          </p:cNvPr>
          <p:cNvSpPr/>
          <p:nvPr/>
        </p:nvSpPr>
        <p:spPr>
          <a:xfrm>
            <a:off x="1008360" y="3709408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100" dirty="0"/>
              <a:t>2</a:t>
            </a:r>
            <a:endParaRPr lang="ko-KR" altLang="en-US" sz="1100" dirty="0"/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8B27631F-A83F-48A4-8E7D-53518DD5EAA8}"/>
              </a:ext>
            </a:extLst>
          </p:cNvPr>
          <p:cNvSpPr/>
          <p:nvPr/>
        </p:nvSpPr>
        <p:spPr>
          <a:xfrm>
            <a:off x="2034479" y="3452456"/>
            <a:ext cx="755647" cy="460017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40" name="타원 139">
            <a:extLst>
              <a:ext uri="{FF2B5EF4-FFF2-40B4-BE49-F238E27FC236}">
                <a16:creationId xmlns:a16="http://schemas.microsoft.com/office/drawing/2014/main" id="{AE894DDB-6569-44DD-A8F8-FBA9FD54C2E5}"/>
              </a:ext>
            </a:extLst>
          </p:cNvPr>
          <p:cNvSpPr/>
          <p:nvPr/>
        </p:nvSpPr>
        <p:spPr>
          <a:xfrm>
            <a:off x="1811531" y="3417865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100" dirty="0"/>
              <a:t>1</a:t>
            </a:r>
            <a:endParaRPr lang="ko-KR" altLang="en-US" sz="1100" dirty="0"/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37222B36-E673-442C-B24D-157581F54264}"/>
              </a:ext>
            </a:extLst>
          </p:cNvPr>
          <p:cNvSpPr/>
          <p:nvPr/>
        </p:nvSpPr>
        <p:spPr>
          <a:xfrm>
            <a:off x="3112258" y="4101572"/>
            <a:ext cx="536065" cy="464241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42" name="타원 141">
            <a:extLst>
              <a:ext uri="{FF2B5EF4-FFF2-40B4-BE49-F238E27FC236}">
                <a16:creationId xmlns:a16="http://schemas.microsoft.com/office/drawing/2014/main" id="{118DB189-EECE-4D5A-B8E6-02C338446F72}"/>
              </a:ext>
            </a:extLst>
          </p:cNvPr>
          <p:cNvSpPr/>
          <p:nvPr/>
        </p:nvSpPr>
        <p:spPr>
          <a:xfrm>
            <a:off x="3529727" y="3985853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100" dirty="0"/>
              <a:t>3</a:t>
            </a:r>
            <a:endParaRPr lang="ko-KR" altLang="en-US" sz="1100" dirty="0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6C26A480-5F5F-4435-A587-0BCE7A0577C1}"/>
              </a:ext>
            </a:extLst>
          </p:cNvPr>
          <p:cNvSpPr/>
          <p:nvPr/>
        </p:nvSpPr>
        <p:spPr>
          <a:xfrm>
            <a:off x="3013853" y="3527171"/>
            <a:ext cx="634469" cy="234828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19050"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 descr="그리기이(가) 표시된 사진&#10;&#10;자동 생성된 설명">
            <a:extLst>
              <a:ext uri="{FF2B5EF4-FFF2-40B4-BE49-F238E27FC236}">
                <a16:creationId xmlns:a16="http://schemas.microsoft.com/office/drawing/2014/main" id="{3AC6F211-F37A-4A55-879B-74B68BD268A9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9690" y="3554999"/>
            <a:ext cx="180183" cy="19444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7BF5594-92D0-4274-9725-A04C85F6D4BB}"/>
              </a:ext>
            </a:extLst>
          </p:cNvPr>
          <p:cNvSpPr txBox="1"/>
          <p:nvPr/>
        </p:nvSpPr>
        <p:spPr>
          <a:xfrm>
            <a:off x="3187003" y="3486937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700" dirty="0">
                <a:solidFill>
                  <a:schemeClr val="bg1"/>
                </a:solidFill>
              </a:rPr>
              <a:t>3 / 3</a:t>
            </a:r>
          </a:p>
          <a:p>
            <a:pPr algn="ctr"/>
            <a:r>
              <a:rPr lang="en-US" altLang="ko-KR" sz="700" dirty="0">
                <a:solidFill>
                  <a:schemeClr val="bg1"/>
                </a:solidFill>
              </a:rPr>
              <a:t>max</a:t>
            </a:r>
            <a:endParaRPr lang="ko-KR" altLang="en-US" sz="700" dirty="0">
              <a:solidFill>
                <a:schemeClr val="bg1"/>
              </a:solidFill>
            </a:endParaRPr>
          </a:p>
        </p:txBody>
      </p: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9EEA0AE2-FA84-47DB-8D42-457FFCDF0D53}"/>
              </a:ext>
            </a:extLst>
          </p:cNvPr>
          <p:cNvCxnSpPr>
            <a:cxnSpLocks/>
            <a:stCxn id="141" idx="3"/>
          </p:cNvCxnSpPr>
          <p:nvPr/>
        </p:nvCxnSpPr>
        <p:spPr>
          <a:xfrm flipV="1">
            <a:off x="3648323" y="1674372"/>
            <a:ext cx="1172372" cy="2659321"/>
          </a:xfrm>
          <a:prstGeom prst="bentConnector3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id="{067C7508-3393-4C5A-B4B5-E8549BEFDFE1}"/>
              </a:ext>
            </a:extLst>
          </p:cNvPr>
          <p:cNvCxnSpPr>
            <a:cxnSpLocks/>
            <a:stCxn id="141" idx="3"/>
          </p:cNvCxnSpPr>
          <p:nvPr/>
        </p:nvCxnSpPr>
        <p:spPr>
          <a:xfrm>
            <a:off x="3648323" y="4333693"/>
            <a:ext cx="1172372" cy="1504984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사각형: 둥근 모서리 168">
            <a:extLst>
              <a:ext uri="{FF2B5EF4-FFF2-40B4-BE49-F238E27FC236}">
                <a16:creationId xmlns:a16="http://schemas.microsoft.com/office/drawing/2014/main" id="{8BC3E603-96D4-45A8-A85D-06F4DDE7CE3A}"/>
              </a:ext>
            </a:extLst>
          </p:cNvPr>
          <p:cNvSpPr/>
          <p:nvPr/>
        </p:nvSpPr>
        <p:spPr>
          <a:xfrm>
            <a:off x="5253484" y="810838"/>
            <a:ext cx="2485343" cy="1611631"/>
          </a:xfrm>
          <a:prstGeom prst="roundRect">
            <a:avLst/>
          </a:prstGeom>
          <a:solidFill>
            <a:srgbClr val="B7886F"/>
          </a:solidFill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71" name="사각형: 둥근 모서리 170">
            <a:extLst>
              <a:ext uri="{FF2B5EF4-FFF2-40B4-BE49-F238E27FC236}">
                <a16:creationId xmlns:a16="http://schemas.microsoft.com/office/drawing/2014/main" id="{7B1D1889-EB03-40FA-A686-C23A848A1877}"/>
              </a:ext>
            </a:extLst>
          </p:cNvPr>
          <p:cNvSpPr/>
          <p:nvPr/>
        </p:nvSpPr>
        <p:spPr>
          <a:xfrm>
            <a:off x="6029512" y="1958119"/>
            <a:ext cx="929148" cy="405976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2540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확인</a:t>
            </a:r>
          </a:p>
        </p:txBody>
      </p:sp>
      <p:sp>
        <p:nvSpPr>
          <p:cNvPr id="172" name="사각형: 둥근 모서리 171">
            <a:extLst>
              <a:ext uri="{FF2B5EF4-FFF2-40B4-BE49-F238E27FC236}">
                <a16:creationId xmlns:a16="http://schemas.microsoft.com/office/drawing/2014/main" id="{E28A6890-AC22-4E23-A2C6-84227D496020}"/>
              </a:ext>
            </a:extLst>
          </p:cNvPr>
          <p:cNvSpPr/>
          <p:nvPr/>
        </p:nvSpPr>
        <p:spPr>
          <a:xfrm>
            <a:off x="5249546" y="2591622"/>
            <a:ext cx="2485343" cy="1611631"/>
          </a:xfrm>
          <a:prstGeom prst="roundRect">
            <a:avLst/>
          </a:prstGeom>
          <a:solidFill>
            <a:srgbClr val="B7886F"/>
          </a:solidFill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73" name="사각형: 둥근 모서리 172">
            <a:extLst>
              <a:ext uri="{FF2B5EF4-FFF2-40B4-BE49-F238E27FC236}">
                <a16:creationId xmlns:a16="http://schemas.microsoft.com/office/drawing/2014/main" id="{128EB0AA-C471-4C6D-B179-7AEB36E1323B}"/>
              </a:ext>
            </a:extLst>
          </p:cNvPr>
          <p:cNvSpPr/>
          <p:nvPr/>
        </p:nvSpPr>
        <p:spPr>
          <a:xfrm>
            <a:off x="5252577" y="4954993"/>
            <a:ext cx="2485343" cy="1611631"/>
          </a:xfrm>
          <a:prstGeom prst="roundRect">
            <a:avLst/>
          </a:prstGeom>
          <a:solidFill>
            <a:srgbClr val="B7886F"/>
          </a:solidFill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74" name="사각형: 둥근 모서리 173">
            <a:extLst>
              <a:ext uri="{FF2B5EF4-FFF2-40B4-BE49-F238E27FC236}">
                <a16:creationId xmlns:a16="http://schemas.microsoft.com/office/drawing/2014/main" id="{93A98381-77F8-4665-B840-3D20BC2AADFA}"/>
              </a:ext>
            </a:extLst>
          </p:cNvPr>
          <p:cNvSpPr/>
          <p:nvPr/>
        </p:nvSpPr>
        <p:spPr>
          <a:xfrm>
            <a:off x="6027535" y="3733726"/>
            <a:ext cx="929148" cy="405976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2540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확인</a:t>
            </a:r>
          </a:p>
        </p:txBody>
      </p:sp>
      <p:sp>
        <p:nvSpPr>
          <p:cNvPr id="175" name="사각형: 둥근 모서리 174">
            <a:extLst>
              <a:ext uri="{FF2B5EF4-FFF2-40B4-BE49-F238E27FC236}">
                <a16:creationId xmlns:a16="http://schemas.microsoft.com/office/drawing/2014/main" id="{47132E37-A923-4349-8A09-717414A71509}"/>
              </a:ext>
            </a:extLst>
          </p:cNvPr>
          <p:cNvSpPr/>
          <p:nvPr/>
        </p:nvSpPr>
        <p:spPr>
          <a:xfrm>
            <a:off x="6623615" y="6064452"/>
            <a:ext cx="929148" cy="405976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2540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>
                <a:solidFill>
                  <a:schemeClr val="tx1"/>
                </a:solidFill>
              </a:rPr>
              <a:t>아니오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76" name="사각형: 둥근 모서리 175">
            <a:extLst>
              <a:ext uri="{FF2B5EF4-FFF2-40B4-BE49-F238E27FC236}">
                <a16:creationId xmlns:a16="http://schemas.microsoft.com/office/drawing/2014/main" id="{5A048C63-887B-4A2D-8D77-654A2960F775}"/>
              </a:ext>
            </a:extLst>
          </p:cNvPr>
          <p:cNvSpPr/>
          <p:nvPr/>
        </p:nvSpPr>
        <p:spPr>
          <a:xfrm>
            <a:off x="5443348" y="6064452"/>
            <a:ext cx="929148" cy="405976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2540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예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B77303E-DBA1-48FB-B6EE-209322C1BFE1}"/>
              </a:ext>
            </a:extLst>
          </p:cNvPr>
          <p:cNvSpPr txBox="1"/>
          <p:nvPr/>
        </p:nvSpPr>
        <p:spPr>
          <a:xfrm>
            <a:off x="5431979" y="2966550"/>
            <a:ext cx="2120260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b="1" dirty="0"/>
              <a:t>일일 제한 </a:t>
            </a:r>
            <a:r>
              <a:rPr lang="en-US" altLang="ko-KR" sz="1400" b="1" dirty="0"/>
              <a:t>5</a:t>
            </a:r>
            <a:r>
              <a:rPr lang="ko-KR" altLang="en-US" sz="1400" b="1" dirty="0"/>
              <a:t>번을 </a:t>
            </a:r>
            <a:endParaRPr lang="en-US" altLang="ko-KR" sz="1400" b="1" dirty="0"/>
          </a:p>
          <a:p>
            <a:pPr algn="ctr"/>
            <a:r>
              <a:rPr lang="ko-KR" altLang="en-US" sz="1400" b="1" dirty="0"/>
              <a:t>모두 사용하셨습니다</a:t>
            </a:r>
            <a:r>
              <a:rPr lang="en-US" altLang="ko-KR" b="1" dirty="0"/>
              <a:t>.</a:t>
            </a:r>
            <a:endParaRPr lang="ko-KR" altLang="en-US" b="1" dirty="0"/>
          </a:p>
          <a:p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D0E3BF8-6EFE-4A41-82C0-11BB47CED3D3}"/>
              </a:ext>
            </a:extLst>
          </p:cNvPr>
          <p:cNvSpPr txBox="1"/>
          <p:nvPr/>
        </p:nvSpPr>
        <p:spPr>
          <a:xfrm>
            <a:off x="5537360" y="1360433"/>
            <a:ext cx="19094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통행증이 부족합니다</a:t>
            </a:r>
            <a:r>
              <a:rPr lang="en-US" altLang="ko-KR" sz="1400" b="1" dirty="0"/>
              <a:t>.</a:t>
            </a:r>
            <a:endParaRPr lang="ko-KR" altLang="en-US" sz="1400" b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024F31B-071A-4FBA-88BA-BB0E664044BE}"/>
              </a:ext>
            </a:extLst>
          </p:cNvPr>
          <p:cNvSpPr txBox="1"/>
          <p:nvPr/>
        </p:nvSpPr>
        <p:spPr>
          <a:xfrm>
            <a:off x="5498085" y="5299728"/>
            <a:ext cx="19880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b="1" dirty="0" err="1"/>
              <a:t>반동탁</a:t>
            </a:r>
            <a:r>
              <a:rPr lang="ko-KR" altLang="en-US" sz="1400" b="1" dirty="0"/>
              <a:t> 연합 전장으로</a:t>
            </a:r>
            <a:endParaRPr lang="en-US" altLang="ko-KR" sz="1400" b="1" dirty="0"/>
          </a:p>
          <a:p>
            <a:pPr algn="ctr"/>
            <a:r>
              <a:rPr lang="ko-KR" altLang="en-US" sz="1400" b="1" dirty="0"/>
              <a:t>이동하시겠습니까</a:t>
            </a:r>
            <a:r>
              <a:rPr lang="en-US" altLang="ko-KR" sz="1400" b="1" dirty="0"/>
              <a:t>?</a:t>
            </a:r>
            <a:endParaRPr lang="ko-KR" altLang="en-US" sz="1400" b="1" dirty="0"/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FB9BA79A-32B4-4D85-B76A-0B619486FC08}"/>
              </a:ext>
            </a:extLst>
          </p:cNvPr>
          <p:cNvSpPr/>
          <p:nvPr/>
        </p:nvSpPr>
        <p:spPr>
          <a:xfrm>
            <a:off x="2995170" y="3498935"/>
            <a:ext cx="658894" cy="293686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78" name="타원 177">
            <a:extLst>
              <a:ext uri="{FF2B5EF4-FFF2-40B4-BE49-F238E27FC236}">
                <a16:creationId xmlns:a16="http://schemas.microsoft.com/office/drawing/2014/main" id="{1661B67E-9442-4044-91B9-D8467CB409E6}"/>
              </a:ext>
            </a:extLst>
          </p:cNvPr>
          <p:cNvSpPr/>
          <p:nvPr/>
        </p:nvSpPr>
        <p:spPr>
          <a:xfrm>
            <a:off x="2899960" y="3410833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100" dirty="0"/>
              <a:t>4</a:t>
            </a:r>
            <a:endParaRPr lang="ko-KR" altLang="en-US" sz="11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D59BA1C-499F-48EF-B8FF-CD068BCFED73}"/>
              </a:ext>
            </a:extLst>
          </p:cNvPr>
          <p:cNvSpPr txBox="1"/>
          <p:nvPr/>
        </p:nvSpPr>
        <p:spPr>
          <a:xfrm>
            <a:off x="5187965" y="391999"/>
            <a:ext cx="2871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/>
              <a:t>재화</a:t>
            </a:r>
            <a:r>
              <a:rPr lang="en-US" altLang="ko-KR" b="1" dirty="0"/>
              <a:t>, </a:t>
            </a:r>
            <a:r>
              <a:rPr lang="ko-KR" altLang="en-US" b="1" dirty="0"/>
              <a:t>도전횟수 부족할 시</a:t>
            </a:r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C607C370-8BA7-410E-90E9-708C415B88CE}"/>
              </a:ext>
            </a:extLst>
          </p:cNvPr>
          <p:cNvSpPr txBox="1"/>
          <p:nvPr/>
        </p:nvSpPr>
        <p:spPr>
          <a:xfrm>
            <a:off x="5085805" y="4468109"/>
            <a:ext cx="2820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/>
              <a:t>스테이지 입장 전 확인 창</a:t>
            </a:r>
          </a:p>
        </p:txBody>
      </p:sp>
    </p:spTree>
    <p:extLst>
      <p:ext uri="{BB962C8B-B14F-4D97-AF65-F5344CB8AC3E}">
        <p14:creationId xmlns:p14="http://schemas.microsoft.com/office/powerpoint/2010/main" val="4141984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5865A3A-346F-4F15-A584-7339BE2DFAFF}"/>
              </a:ext>
            </a:extLst>
          </p:cNvPr>
          <p:cNvSpPr txBox="1"/>
          <p:nvPr/>
        </p:nvSpPr>
        <p:spPr>
          <a:xfrm>
            <a:off x="347350" y="241489"/>
            <a:ext cx="51203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b="1" dirty="0"/>
              <a:t>화면 기획 </a:t>
            </a:r>
            <a:r>
              <a:rPr lang="en-US" altLang="ko-KR" sz="3200" b="1" dirty="0"/>
              <a:t>– </a:t>
            </a:r>
            <a:r>
              <a:rPr lang="ko-KR" altLang="en-US" sz="3200" b="1" dirty="0"/>
              <a:t>전장 </a:t>
            </a:r>
            <a:r>
              <a:rPr lang="en-US" altLang="ko-KR" sz="3200" b="1" dirty="0"/>
              <a:t>-2</a:t>
            </a:r>
            <a:endParaRPr lang="ko-KR" altLang="en-US" sz="3200" b="1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1B1B7EB-3717-4F14-9062-0FD093CD82FB}"/>
              </a:ext>
            </a:extLst>
          </p:cNvPr>
          <p:cNvSpPr/>
          <p:nvPr/>
        </p:nvSpPr>
        <p:spPr>
          <a:xfrm>
            <a:off x="-385590" y="241489"/>
            <a:ext cx="5541484" cy="584775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6445D33-E34A-4230-B6E1-7E05BFC662A0}"/>
              </a:ext>
            </a:extLst>
          </p:cNvPr>
          <p:cNvCxnSpPr>
            <a:cxnSpLocks/>
          </p:cNvCxnSpPr>
          <p:nvPr/>
        </p:nvCxnSpPr>
        <p:spPr>
          <a:xfrm>
            <a:off x="8643668" y="0"/>
            <a:ext cx="0" cy="6858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8BA9724-64EF-42A1-9293-E353270C338A}"/>
              </a:ext>
            </a:extLst>
          </p:cNvPr>
          <p:cNvSpPr/>
          <p:nvPr/>
        </p:nvSpPr>
        <p:spPr>
          <a:xfrm>
            <a:off x="8643668" y="0"/>
            <a:ext cx="3548330" cy="8262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Description</a:t>
            </a:r>
            <a:endParaRPr lang="ko-KR" altLang="en-US" sz="24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0983D13-0C11-4764-9D72-290E0003AF87}"/>
              </a:ext>
            </a:extLst>
          </p:cNvPr>
          <p:cNvSpPr txBox="1"/>
          <p:nvPr/>
        </p:nvSpPr>
        <p:spPr>
          <a:xfrm>
            <a:off x="8643668" y="1011511"/>
            <a:ext cx="3289683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1)  </a:t>
            </a:r>
            <a:r>
              <a:rPr lang="ko-KR" altLang="en-US" sz="1400" dirty="0"/>
              <a:t>전장 이름 및 스테이지 표시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2)  GNB</a:t>
            </a:r>
          </a:p>
          <a:p>
            <a:pPr marL="342900" indent="-342900">
              <a:buAutoNum type="arabicParenR" startAt="5"/>
            </a:pPr>
            <a:endParaRPr lang="en-US" altLang="ko-KR" sz="1400" dirty="0"/>
          </a:p>
          <a:p>
            <a:r>
              <a:rPr lang="en-US" altLang="ko-KR" sz="1400" dirty="0"/>
              <a:t>3)  </a:t>
            </a:r>
            <a:r>
              <a:rPr lang="ko-KR" altLang="en-US" sz="1400" dirty="0"/>
              <a:t>스테이지 선택 창</a:t>
            </a:r>
            <a:endParaRPr lang="en-US" altLang="ko-KR" sz="1400" dirty="0"/>
          </a:p>
          <a:p>
            <a:r>
              <a:rPr lang="en-US" altLang="ko-KR" sz="1400" dirty="0"/>
              <a:t>-</a:t>
            </a:r>
            <a:r>
              <a:rPr lang="ko-KR" altLang="en-US" sz="1400" dirty="0"/>
              <a:t> 그림 대신 적들이 그림 대신 서 있음 </a:t>
            </a:r>
            <a:endParaRPr lang="en-US" altLang="ko-KR" sz="1400" dirty="0"/>
          </a:p>
          <a:p>
            <a:r>
              <a:rPr lang="en-US" altLang="ko-KR" sz="1400" dirty="0"/>
              <a:t>- 1 ~ 15 </a:t>
            </a:r>
            <a:r>
              <a:rPr lang="ko-KR" altLang="en-US" sz="1400" dirty="0"/>
              <a:t>스테이지까지 존재 </a:t>
            </a:r>
            <a:endParaRPr lang="en-US" altLang="ko-KR" sz="1400" dirty="0"/>
          </a:p>
          <a:p>
            <a:r>
              <a:rPr lang="en-US" altLang="ko-KR" sz="1400" dirty="0"/>
              <a:t>- 3</a:t>
            </a:r>
            <a:r>
              <a:rPr lang="ko-KR" altLang="en-US" sz="1400" dirty="0"/>
              <a:t>스테이지 마다 강한 장수가 등장</a:t>
            </a:r>
            <a:endParaRPr lang="en-US" altLang="ko-KR" sz="1400" dirty="0"/>
          </a:p>
          <a:p>
            <a:r>
              <a:rPr lang="en-US" altLang="ko-KR" sz="1400" dirty="0"/>
              <a:t>( 3</a:t>
            </a:r>
            <a:r>
              <a:rPr lang="ko-KR" altLang="en-US" sz="1400" dirty="0"/>
              <a:t>스테이지 장수 처치 시 추가 보상 </a:t>
            </a:r>
            <a:r>
              <a:rPr lang="en-US" altLang="ko-KR" sz="1400" dirty="0"/>
              <a:t>)</a:t>
            </a:r>
          </a:p>
          <a:p>
            <a:endParaRPr lang="en-US" altLang="ko-KR" sz="1400" dirty="0"/>
          </a:p>
          <a:p>
            <a:r>
              <a:rPr lang="en-US" altLang="ko-KR" sz="1400" dirty="0"/>
              <a:t>4)  </a:t>
            </a:r>
            <a:r>
              <a:rPr lang="ko-KR" altLang="en-US" sz="1400" dirty="0"/>
              <a:t>장비 버튼 클릭 시 장비창으로 이동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5)  </a:t>
            </a:r>
            <a:r>
              <a:rPr lang="ko-KR" altLang="en-US" sz="1400" dirty="0"/>
              <a:t>나가기 버튼 터치 시 메인 화면으로</a:t>
            </a:r>
            <a:endParaRPr lang="en-US" altLang="ko-KR" sz="1400" dirty="0"/>
          </a:p>
          <a:p>
            <a:r>
              <a:rPr lang="ko-KR" altLang="en-US" sz="1400" dirty="0"/>
              <a:t>    이동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6)  </a:t>
            </a:r>
            <a:r>
              <a:rPr lang="ko-KR" altLang="en-US" sz="1400" dirty="0"/>
              <a:t>전장시작 버튼 터치 시 </a:t>
            </a:r>
            <a:r>
              <a:rPr lang="en-US" altLang="ko-KR" sz="1400" dirty="0"/>
              <a:t>(6) </a:t>
            </a:r>
            <a:r>
              <a:rPr lang="ko-KR" altLang="en-US" sz="1400" dirty="0"/>
              <a:t>화면</a:t>
            </a:r>
            <a:endParaRPr lang="en-US" altLang="ko-KR" sz="1400" dirty="0"/>
          </a:p>
          <a:p>
            <a:r>
              <a:rPr lang="ko-KR" altLang="en-US" sz="1400" dirty="0"/>
              <a:t>     구름이 걷히면서 스테이지 표시</a:t>
            </a:r>
            <a:endParaRPr lang="en-US" altLang="ko-KR" sz="1400" dirty="0"/>
          </a:p>
          <a:p>
            <a:pPr marL="342900" indent="-342900">
              <a:buAutoNum type="arabicParenR"/>
            </a:pPr>
            <a:endParaRPr lang="en-US" altLang="ko-KR" sz="1400" dirty="0"/>
          </a:p>
          <a:p>
            <a:pPr marL="342900" indent="-342900">
              <a:buAutoNum type="arabicParenR"/>
            </a:pPr>
            <a:endParaRPr lang="en-US" altLang="ko-KR" sz="1400" dirty="0"/>
          </a:p>
          <a:p>
            <a:r>
              <a:rPr lang="en-US" altLang="ko-KR" sz="1400" dirty="0"/>
              <a:t> </a:t>
            </a: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0053ADE1-BCF0-4644-AC1A-4DC7F060BD3C}"/>
              </a:ext>
            </a:extLst>
          </p:cNvPr>
          <p:cNvSpPr/>
          <p:nvPr/>
        </p:nvSpPr>
        <p:spPr>
          <a:xfrm>
            <a:off x="575583" y="1110683"/>
            <a:ext cx="3027281" cy="53471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15" name="그림 14" descr="테이블, 표지판이(가) 표시된 사진&#10;&#10;자동 생성된 설명">
            <a:extLst>
              <a:ext uri="{FF2B5EF4-FFF2-40B4-BE49-F238E27FC236}">
                <a16:creationId xmlns:a16="http://schemas.microsoft.com/office/drawing/2014/main" id="{3B3BB342-234C-4357-83FB-2E674A448E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981" y="3647307"/>
            <a:ext cx="3045279" cy="2842073"/>
          </a:xfrm>
          <a:prstGeom prst="rect">
            <a:avLst/>
          </a:prstGeom>
        </p:spPr>
      </p:pic>
      <p:pic>
        <p:nvPicPr>
          <p:cNvPr id="76" name="그림 75">
            <a:extLst>
              <a:ext uri="{FF2B5EF4-FFF2-40B4-BE49-F238E27FC236}">
                <a16:creationId xmlns:a16="http://schemas.microsoft.com/office/drawing/2014/main" id="{D47BB02F-EF67-457D-BBD0-CCAC6C8A76D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46"/>
          <a:stretch/>
        </p:blipFill>
        <p:spPr>
          <a:xfrm>
            <a:off x="584156" y="1108042"/>
            <a:ext cx="3030104" cy="2320958"/>
          </a:xfrm>
          <a:prstGeom prst="rect">
            <a:avLst/>
          </a:prstGeom>
        </p:spPr>
      </p:pic>
      <p:pic>
        <p:nvPicPr>
          <p:cNvPr id="3" name="그림 2" descr="타기, 남자, 착용, 앉아있는이(가) 표시된 사진&#10;&#10;자동 생성된 설명">
            <a:extLst>
              <a:ext uri="{FF2B5EF4-FFF2-40B4-BE49-F238E27FC236}">
                <a16:creationId xmlns:a16="http://schemas.microsoft.com/office/drawing/2014/main" id="{50F3BA29-A158-4D55-B767-CEF248F69B0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46" r="17410"/>
          <a:stretch/>
        </p:blipFill>
        <p:spPr>
          <a:xfrm>
            <a:off x="2374062" y="1949298"/>
            <a:ext cx="1240198" cy="1080829"/>
          </a:xfrm>
          <a:prstGeom prst="rect">
            <a:avLst/>
          </a:prstGeom>
        </p:spPr>
      </p:pic>
      <p:pic>
        <p:nvPicPr>
          <p:cNvPr id="79" name="그림 78">
            <a:extLst>
              <a:ext uri="{FF2B5EF4-FFF2-40B4-BE49-F238E27FC236}">
                <a16:creationId xmlns:a16="http://schemas.microsoft.com/office/drawing/2014/main" id="{D9632B08-FBBB-4178-9487-C8266EA9C31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30" t="27681" r="35027" b="25279"/>
          <a:stretch/>
        </p:blipFill>
        <p:spPr>
          <a:xfrm>
            <a:off x="1011299" y="2425871"/>
            <a:ext cx="421482" cy="664368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39373B41-F7B9-437C-9038-6D47ED0637B9}"/>
              </a:ext>
            </a:extLst>
          </p:cNvPr>
          <p:cNvSpPr/>
          <p:nvPr/>
        </p:nvSpPr>
        <p:spPr>
          <a:xfrm>
            <a:off x="740369" y="6053515"/>
            <a:ext cx="751570" cy="346906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 w="31750">
            <a:solidFill>
              <a:srgbClr val="CAA5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/>
              <a:t>장비</a:t>
            </a:r>
          </a:p>
        </p:txBody>
      </p:sp>
      <p:sp>
        <p:nvSpPr>
          <p:cNvPr id="94" name="사각형: 둥근 모서리 93">
            <a:extLst>
              <a:ext uri="{FF2B5EF4-FFF2-40B4-BE49-F238E27FC236}">
                <a16:creationId xmlns:a16="http://schemas.microsoft.com/office/drawing/2014/main" id="{3560E414-58F8-457C-9858-1B60B43DC115}"/>
              </a:ext>
            </a:extLst>
          </p:cNvPr>
          <p:cNvSpPr/>
          <p:nvPr/>
        </p:nvSpPr>
        <p:spPr>
          <a:xfrm>
            <a:off x="1655329" y="6053515"/>
            <a:ext cx="769856" cy="346906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 w="31750">
            <a:solidFill>
              <a:srgbClr val="CAA5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bg1"/>
                </a:solidFill>
              </a:rPr>
              <a:t>나가기</a:t>
            </a:r>
          </a:p>
        </p:txBody>
      </p:sp>
      <p:sp>
        <p:nvSpPr>
          <p:cNvPr id="95" name="사각형: 둥근 모서리 94">
            <a:extLst>
              <a:ext uri="{FF2B5EF4-FFF2-40B4-BE49-F238E27FC236}">
                <a16:creationId xmlns:a16="http://schemas.microsoft.com/office/drawing/2014/main" id="{74F790AE-E2E0-4FE2-B4F7-AE8129A933FF}"/>
              </a:ext>
            </a:extLst>
          </p:cNvPr>
          <p:cNvSpPr/>
          <p:nvPr/>
        </p:nvSpPr>
        <p:spPr>
          <a:xfrm>
            <a:off x="2595094" y="6067266"/>
            <a:ext cx="850457" cy="346906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 w="31750">
            <a:solidFill>
              <a:srgbClr val="CAA5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/>
              <a:t>      전장시작</a:t>
            </a:r>
          </a:p>
        </p:txBody>
      </p:sp>
      <p:pic>
        <p:nvPicPr>
          <p:cNvPr id="127" name="그림 126" descr="테이블이(가) 표시된 사진&#10;&#10;자동 생성된 설명">
            <a:extLst>
              <a:ext uri="{FF2B5EF4-FFF2-40B4-BE49-F238E27FC236}">
                <a16:creationId xmlns:a16="http://schemas.microsoft.com/office/drawing/2014/main" id="{71EF7EFD-7696-4664-9C96-02870E95861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0113" y="1151822"/>
            <a:ext cx="1291819" cy="323052"/>
          </a:xfrm>
          <a:prstGeom prst="rect">
            <a:avLst/>
          </a:prstGeom>
        </p:spPr>
      </p:pic>
      <p:sp>
        <p:nvSpPr>
          <p:cNvPr id="128" name="TextBox 166">
            <a:extLst>
              <a:ext uri="{FF2B5EF4-FFF2-40B4-BE49-F238E27FC236}">
                <a16:creationId xmlns:a16="http://schemas.microsoft.com/office/drawing/2014/main" id="{15E8350C-1420-4CBB-89B5-B37846FFA9CA}"/>
              </a:ext>
            </a:extLst>
          </p:cNvPr>
          <p:cNvSpPr txBox="1"/>
          <p:nvPr/>
        </p:nvSpPr>
        <p:spPr>
          <a:xfrm>
            <a:off x="1668999" y="1192414"/>
            <a:ext cx="9396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050" b="1" dirty="0"/>
              <a:t>황건적의 난</a:t>
            </a:r>
          </a:p>
        </p:txBody>
      </p:sp>
      <p:sp>
        <p:nvSpPr>
          <p:cNvPr id="129" name="TextBox 167">
            <a:extLst>
              <a:ext uri="{FF2B5EF4-FFF2-40B4-BE49-F238E27FC236}">
                <a16:creationId xmlns:a16="http://schemas.microsoft.com/office/drawing/2014/main" id="{7382B216-E3ED-4166-8C4E-E6D339AC27E7}"/>
              </a:ext>
            </a:extLst>
          </p:cNvPr>
          <p:cNvSpPr txBox="1"/>
          <p:nvPr/>
        </p:nvSpPr>
        <p:spPr>
          <a:xfrm>
            <a:off x="1706658" y="1405560"/>
            <a:ext cx="9077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000" b="1" dirty="0">
                <a:solidFill>
                  <a:schemeClr val="bg1"/>
                </a:solidFill>
              </a:rPr>
              <a:t>1 </a:t>
            </a:r>
            <a:r>
              <a:rPr lang="ko-KR" altLang="en-US" sz="1000" b="1" dirty="0">
                <a:solidFill>
                  <a:schemeClr val="bg1"/>
                </a:solidFill>
              </a:rPr>
              <a:t>스테이지</a:t>
            </a:r>
          </a:p>
        </p:txBody>
      </p:sp>
      <p:pic>
        <p:nvPicPr>
          <p:cNvPr id="130" name="그림 129" descr="거울, 옅은이(가) 표시된 사진&#10;&#10;자동 생성된 설명">
            <a:extLst>
              <a:ext uri="{FF2B5EF4-FFF2-40B4-BE49-F238E27FC236}">
                <a16:creationId xmlns:a16="http://schemas.microsoft.com/office/drawing/2014/main" id="{6AE668A5-2FB5-4E4B-B524-0674B3DED005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7685" y="1155859"/>
            <a:ext cx="210185" cy="208888"/>
          </a:xfrm>
          <a:prstGeom prst="rect">
            <a:avLst/>
          </a:prstGeom>
          <a:ln>
            <a:noFill/>
          </a:ln>
        </p:spPr>
      </p:pic>
      <p:sp>
        <p:nvSpPr>
          <p:cNvPr id="107" name="사각형: 둥근 모서리 106">
            <a:extLst>
              <a:ext uri="{FF2B5EF4-FFF2-40B4-BE49-F238E27FC236}">
                <a16:creationId xmlns:a16="http://schemas.microsoft.com/office/drawing/2014/main" id="{AD6F85A4-8A5B-41BB-B3AA-45827A4E141D}"/>
              </a:ext>
            </a:extLst>
          </p:cNvPr>
          <p:cNvSpPr/>
          <p:nvPr/>
        </p:nvSpPr>
        <p:spPr>
          <a:xfrm>
            <a:off x="617332" y="3283162"/>
            <a:ext cx="2915215" cy="319981"/>
          </a:xfrm>
          <a:prstGeom prst="roundRect">
            <a:avLst/>
          </a:prstGeom>
          <a:solidFill>
            <a:srgbClr val="F19149"/>
          </a:solidFill>
          <a:ln>
            <a:solidFill>
              <a:schemeClr val="tx1"/>
            </a:solidFill>
          </a:ln>
          <a:effectLst>
            <a:outerShdw blurRad="50800" dist="38100" dir="2100000" sx="98000" sy="98000" algn="tl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" name="사각형: 둥근 모서리 107">
            <a:extLst>
              <a:ext uri="{FF2B5EF4-FFF2-40B4-BE49-F238E27FC236}">
                <a16:creationId xmlns:a16="http://schemas.microsoft.com/office/drawing/2014/main" id="{68101D1C-35AF-4241-89A5-4BB3A33D10C3}"/>
              </a:ext>
            </a:extLst>
          </p:cNvPr>
          <p:cNvSpPr/>
          <p:nvPr/>
        </p:nvSpPr>
        <p:spPr>
          <a:xfrm>
            <a:off x="908022" y="3351869"/>
            <a:ext cx="456576" cy="182565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사각형: 둥근 모서리 108">
            <a:extLst>
              <a:ext uri="{FF2B5EF4-FFF2-40B4-BE49-F238E27FC236}">
                <a16:creationId xmlns:a16="http://schemas.microsoft.com/office/drawing/2014/main" id="{1B340F17-9A34-4922-BC6A-D3484936B177}"/>
              </a:ext>
            </a:extLst>
          </p:cNvPr>
          <p:cNvSpPr/>
          <p:nvPr/>
        </p:nvSpPr>
        <p:spPr>
          <a:xfrm>
            <a:off x="702165" y="3321509"/>
            <a:ext cx="265324" cy="243288"/>
          </a:xfrm>
          <a:prstGeom prst="roundRect">
            <a:avLst/>
          </a:prstGeom>
          <a:solidFill>
            <a:srgbClr val="F1914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" name="사각형: 둥근 모서리 109">
            <a:extLst>
              <a:ext uri="{FF2B5EF4-FFF2-40B4-BE49-F238E27FC236}">
                <a16:creationId xmlns:a16="http://schemas.microsoft.com/office/drawing/2014/main" id="{428BF860-BCD1-4D15-A000-D84527310CCF}"/>
              </a:ext>
            </a:extLst>
          </p:cNvPr>
          <p:cNvSpPr/>
          <p:nvPr/>
        </p:nvSpPr>
        <p:spPr>
          <a:xfrm>
            <a:off x="1623888" y="3359897"/>
            <a:ext cx="456576" cy="182565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" name="사각형: 둥근 모서리 110">
            <a:extLst>
              <a:ext uri="{FF2B5EF4-FFF2-40B4-BE49-F238E27FC236}">
                <a16:creationId xmlns:a16="http://schemas.microsoft.com/office/drawing/2014/main" id="{072DEFDA-03BA-43DA-8842-1B7853763916}"/>
              </a:ext>
            </a:extLst>
          </p:cNvPr>
          <p:cNvSpPr/>
          <p:nvPr/>
        </p:nvSpPr>
        <p:spPr>
          <a:xfrm>
            <a:off x="1419845" y="3321509"/>
            <a:ext cx="265324" cy="243288"/>
          </a:xfrm>
          <a:prstGeom prst="roundRect">
            <a:avLst/>
          </a:prstGeom>
          <a:solidFill>
            <a:srgbClr val="F1914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" name="사각형: 둥근 모서리 111">
            <a:extLst>
              <a:ext uri="{FF2B5EF4-FFF2-40B4-BE49-F238E27FC236}">
                <a16:creationId xmlns:a16="http://schemas.microsoft.com/office/drawing/2014/main" id="{6D6A7761-C512-4A64-A750-C71C67E8D9BF}"/>
              </a:ext>
            </a:extLst>
          </p:cNvPr>
          <p:cNvSpPr/>
          <p:nvPr/>
        </p:nvSpPr>
        <p:spPr>
          <a:xfrm>
            <a:off x="2353440" y="3359897"/>
            <a:ext cx="414720" cy="182565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3" name="사각형: 둥근 모서리 112">
            <a:extLst>
              <a:ext uri="{FF2B5EF4-FFF2-40B4-BE49-F238E27FC236}">
                <a16:creationId xmlns:a16="http://schemas.microsoft.com/office/drawing/2014/main" id="{CC40B33A-5AE0-4CC8-B81D-CBE71F08C2A0}"/>
              </a:ext>
            </a:extLst>
          </p:cNvPr>
          <p:cNvSpPr/>
          <p:nvPr/>
        </p:nvSpPr>
        <p:spPr>
          <a:xfrm>
            <a:off x="2151210" y="3329536"/>
            <a:ext cx="265324" cy="243288"/>
          </a:xfrm>
          <a:prstGeom prst="roundRect">
            <a:avLst/>
          </a:prstGeom>
          <a:solidFill>
            <a:srgbClr val="F1914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4" name="그림 113">
            <a:extLst>
              <a:ext uri="{FF2B5EF4-FFF2-40B4-BE49-F238E27FC236}">
                <a16:creationId xmlns:a16="http://schemas.microsoft.com/office/drawing/2014/main" id="{9495E55B-68C4-465C-9128-C4CC350CA80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1670" y="3349591"/>
            <a:ext cx="203175" cy="203175"/>
          </a:xfrm>
          <a:prstGeom prst="rect">
            <a:avLst/>
          </a:prstGeom>
        </p:spPr>
      </p:pic>
      <p:sp>
        <p:nvSpPr>
          <p:cNvPr id="115" name="TextBox 114">
            <a:extLst>
              <a:ext uri="{FF2B5EF4-FFF2-40B4-BE49-F238E27FC236}">
                <a16:creationId xmlns:a16="http://schemas.microsoft.com/office/drawing/2014/main" id="{A4625E3F-2493-4414-A8F3-BC95F59644C9}"/>
              </a:ext>
            </a:extLst>
          </p:cNvPr>
          <p:cNvSpPr txBox="1"/>
          <p:nvPr/>
        </p:nvSpPr>
        <p:spPr>
          <a:xfrm>
            <a:off x="2353082" y="3334756"/>
            <a:ext cx="41507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120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4CD2BCF0-4A30-457F-BD01-B2EBE4DDF268}"/>
              </a:ext>
            </a:extLst>
          </p:cNvPr>
          <p:cNvSpPr txBox="1"/>
          <p:nvPr/>
        </p:nvSpPr>
        <p:spPr>
          <a:xfrm>
            <a:off x="1607860" y="3334756"/>
            <a:ext cx="37702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120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A76D64FC-E4A8-4716-B3DC-89961428F03C}"/>
              </a:ext>
            </a:extLst>
          </p:cNvPr>
          <p:cNvSpPr txBox="1"/>
          <p:nvPr/>
        </p:nvSpPr>
        <p:spPr>
          <a:xfrm>
            <a:off x="912686" y="3331111"/>
            <a:ext cx="37702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120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pic>
        <p:nvPicPr>
          <p:cNvPr id="118" name="그림 117" descr="장난감, 소화전이(가) 표시된 사진&#10;&#10;자동 생성된 설명">
            <a:extLst>
              <a:ext uri="{FF2B5EF4-FFF2-40B4-BE49-F238E27FC236}">
                <a16:creationId xmlns:a16="http://schemas.microsoft.com/office/drawing/2014/main" id="{1D6BFAA5-2AD2-4736-ACF9-9898AB7D6328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148" y="3341650"/>
            <a:ext cx="192590" cy="192590"/>
          </a:xfrm>
          <a:prstGeom prst="rect">
            <a:avLst/>
          </a:prstGeom>
        </p:spPr>
      </p:pic>
      <p:pic>
        <p:nvPicPr>
          <p:cNvPr id="119" name="그림 118" descr="장난감이(가) 표시된 사진&#10;&#10;자동 생성된 설명">
            <a:extLst>
              <a:ext uri="{FF2B5EF4-FFF2-40B4-BE49-F238E27FC236}">
                <a16:creationId xmlns:a16="http://schemas.microsoft.com/office/drawing/2014/main" id="{E287D9E4-6453-4425-B5C6-42B31152B3E4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9698" y="3353074"/>
            <a:ext cx="219301" cy="213305"/>
          </a:xfrm>
          <a:prstGeom prst="rect">
            <a:avLst/>
          </a:prstGeom>
        </p:spPr>
      </p:pic>
      <p:sp>
        <p:nvSpPr>
          <p:cNvPr id="120" name="사각형: 둥근 모서리 119">
            <a:extLst>
              <a:ext uri="{FF2B5EF4-FFF2-40B4-BE49-F238E27FC236}">
                <a16:creationId xmlns:a16="http://schemas.microsoft.com/office/drawing/2014/main" id="{5679B035-A2AC-4E31-9BFF-6DEF1F45E2C9}"/>
              </a:ext>
            </a:extLst>
          </p:cNvPr>
          <p:cNvSpPr/>
          <p:nvPr/>
        </p:nvSpPr>
        <p:spPr>
          <a:xfrm>
            <a:off x="3030831" y="3359206"/>
            <a:ext cx="414720" cy="182565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1" name="사각형: 둥근 모서리 120">
            <a:extLst>
              <a:ext uri="{FF2B5EF4-FFF2-40B4-BE49-F238E27FC236}">
                <a16:creationId xmlns:a16="http://schemas.microsoft.com/office/drawing/2014/main" id="{954E0612-74E1-4C4A-9139-752B046ACD8C}"/>
              </a:ext>
            </a:extLst>
          </p:cNvPr>
          <p:cNvSpPr/>
          <p:nvPr/>
        </p:nvSpPr>
        <p:spPr>
          <a:xfrm>
            <a:off x="2828601" y="3328845"/>
            <a:ext cx="265324" cy="243288"/>
          </a:xfrm>
          <a:prstGeom prst="roundRect">
            <a:avLst/>
          </a:prstGeom>
          <a:solidFill>
            <a:srgbClr val="F1914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893FF4B8-4C0D-43E5-BF2E-EADED2D9EA6B}"/>
              </a:ext>
            </a:extLst>
          </p:cNvPr>
          <p:cNvSpPr txBox="1"/>
          <p:nvPr/>
        </p:nvSpPr>
        <p:spPr>
          <a:xfrm>
            <a:off x="3030473" y="3334065"/>
            <a:ext cx="41507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120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pic>
        <p:nvPicPr>
          <p:cNvPr id="126" name="그림 125">
            <a:extLst>
              <a:ext uri="{FF2B5EF4-FFF2-40B4-BE49-F238E27FC236}">
                <a16:creationId xmlns:a16="http://schemas.microsoft.com/office/drawing/2014/main" id="{2EA3F716-54FF-420E-9573-CA4F4A8DBEBF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1476" y="6099001"/>
            <a:ext cx="319647" cy="305130"/>
          </a:xfrm>
          <a:prstGeom prst="rect">
            <a:avLst/>
          </a:prstGeom>
          <a:noFill/>
        </p:spPr>
      </p:pic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B9CB8055-6FB7-4841-A30D-7D824EEC064C}"/>
              </a:ext>
            </a:extLst>
          </p:cNvPr>
          <p:cNvSpPr/>
          <p:nvPr/>
        </p:nvSpPr>
        <p:spPr>
          <a:xfrm>
            <a:off x="1510112" y="1126374"/>
            <a:ext cx="1240198" cy="514615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2" name="타원 131">
            <a:extLst>
              <a:ext uri="{FF2B5EF4-FFF2-40B4-BE49-F238E27FC236}">
                <a16:creationId xmlns:a16="http://schemas.microsoft.com/office/drawing/2014/main" id="{B879363D-78EC-4C0C-8C5F-5C0D20E9D320}"/>
              </a:ext>
            </a:extLst>
          </p:cNvPr>
          <p:cNvSpPr/>
          <p:nvPr/>
        </p:nvSpPr>
        <p:spPr>
          <a:xfrm>
            <a:off x="1552507" y="896629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1</a:t>
            </a:r>
            <a:endParaRPr lang="ko-KR" altLang="en-US" sz="1100" dirty="0"/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473BAF28-588B-4F62-983C-A567A32A7E6B}"/>
              </a:ext>
            </a:extLst>
          </p:cNvPr>
          <p:cNvSpPr/>
          <p:nvPr/>
        </p:nvSpPr>
        <p:spPr>
          <a:xfrm>
            <a:off x="607799" y="3247253"/>
            <a:ext cx="2915215" cy="407837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4" name="타원 133">
            <a:extLst>
              <a:ext uri="{FF2B5EF4-FFF2-40B4-BE49-F238E27FC236}">
                <a16:creationId xmlns:a16="http://schemas.microsoft.com/office/drawing/2014/main" id="{13E5BF01-9D41-48B5-B154-8FEE7107B054}"/>
              </a:ext>
            </a:extLst>
          </p:cNvPr>
          <p:cNvSpPr/>
          <p:nvPr/>
        </p:nvSpPr>
        <p:spPr>
          <a:xfrm>
            <a:off x="374136" y="3212358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2</a:t>
            </a:r>
            <a:endParaRPr lang="ko-KR" altLang="en-US" sz="1100" dirty="0"/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81F344BA-49BE-4465-9A66-C2E29A744F85}"/>
              </a:ext>
            </a:extLst>
          </p:cNvPr>
          <p:cNvSpPr/>
          <p:nvPr/>
        </p:nvSpPr>
        <p:spPr>
          <a:xfrm>
            <a:off x="609321" y="3736634"/>
            <a:ext cx="2923226" cy="2194859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6" name="타원 135">
            <a:extLst>
              <a:ext uri="{FF2B5EF4-FFF2-40B4-BE49-F238E27FC236}">
                <a16:creationId xmlns:a16="http://schemas.microsoft.com/office/drawing/2014/main" id="{D62D8F0E-E38C-4A97-9CAA-976B1A77C44C}"/>
              </a:ext>
            </a:extLst>
          </p:cNvPr>
          <p:cNvSpPr/>
          <p:nvPr/>
        </p:nvSpPr>
        <p:spPr>
          <a:xfrm>
            <a:off x="347350" y="3749133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3</a:t>
            </a:r>
            <a:endParaRPr lang="ko-KR" altLang="en-US" sz="1100" dirty="0"/>
          </a:p>
        </p:txBody>
      </p:sp>
      <p:sp>
        <p:nvSpPr>
          <p:cNvPr id="146" name="타원 145">
            <a:extLst>
              <a:ext uri="{FF2B5EF4-FFF2-40B4-BE49-F238E27FC236}">
                <a16:creationId xmlns:a16="http://schemas.microsoft.com/office/drawing/2014/main" id="{E504E4DB-1DE5-46F9-904A-1F9506003B51}"/>
              </a:ext>
            </a:extLst>
          </p:cNvPr>
          <p:cNvSpPr/>
          <p:nvPr/>
        </p:nvSpPr>
        <p:spPr>
          <a:xfrm>
            <a:off x="438883" y="6076742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4</a:t>
            </a:r>
            <a:endParaRPr lang="ko-KR" altLang="en-US" sz="1100" dirty="0"/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06AB8F68-548C-48A4-83DE-390561D6B7B6}"/>
              </a:ext>
            </a:extLst>
          </p:cNvPr>
          <p:cNvSpPr/>
          <p:nvPr/>
        </p:nvSpPr>
        <p:spPr>
          <a:xfrm>
            <a:off x="637595" y="6052343"/>
            <a:ext cx="911482" cy="397413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35A7835E-1F9A-499E-B5DF-F13B39BBC166}"/>
              </a:ext>
            </a:extLst>
          </p:cNvPr>
          <p:cNvSpPr/>
          <p:nvPr/>
        </p:nvSpPr>
        <p:spPr>
          <a:xfrm>
            <a:off x="1649638" y="6058052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5</a:t>
            </a:r>
            <a:endParaRPr lang="ko-KR" altLang="en-US" sz="1100" dirty="0"/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CB775DE0-F669-42E2-A4A8-3A30BD790AEF}"/>
              </a:ext>
            </a:extLst>
          </p:cNvPr>
          <p:cNvSpPr/>
          <p:nvPr/>
        </p:nvSpPr>
        <p:spPr>
          <a:xfrm>
            <a:off x="1610711" y="6052343"/>
            <a:ext cx="868251" cy="397413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0" name="타원 149">
            <a:extLst>
              <a:ext uri="{FF2B5EF4-FFF2-40B4-BE49-F238E27FC236}">
                <a16:creationId xmlns:a16="http://schemas.microsoft.com/office/drawing/2014/main" id="{74FAD90C-355A-416A-8266-736E91C09EB9}"/>
              </a:ext>
            </a:extLst>
          </p:cNvPr>
          <p:cNvSpPr/>
          <p:nvPr/>
        </p:nvSpPr>
        <p:spPr>
          <a:xfrm>
            <a:off x="3493412" y="6065973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6</a:t>
            </a:r>
            <a:endParaRPr lang="ko-KR" altLang="en-US" sz="1100" dirty="0"/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C47A9693-6650-4DC3-9275-3B83447D2A35}"/>
              </a:ext>
            </a:extLst>
          </p:cNvPr>
          <p:cNvSpPr/>
          <p:nvPr/>
        </p:nvSpPr>
        <p:spPr>
          <a:xfrm>
            <a:off x="2542665" y="6059695"/>
            <a:ext cx="911482" cy="397413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1" name="그림 80" descr="사진, 앉아있는, 작은, 남자이(가) 표시된 사진&#10;&#10;자동 생성된 설명">
            <a:extLst>
              <a:ext uri="{FF2B5EF4-FFF2-40B4-BE49-F238E27FC236}">
                <a16:creationId xmlns:a16="http://schemas.microsoft.com/office/drawing/2014/main" id="{7326BECA-340C-4E29-9790-0D488C4AFF3A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379" b="9388"/>
          <a:stretch/>
        </p:blipFill>
        <p:spPr>
          <a:xfrm>
            <a:off x="3959689" y="1861449"/>
            <a:ext cx="2100893" cy="2226667"/>
          </a:xfrm>
          <a:prstGeom prst="rect">
            <a:avLst/>
          </a:prstGeom>
        </p:spPr>
      </p:pic>
      <p:cxnSp>
        <p:nvCxnSpPr>
          <p:cNvPr id="98" name="연결선: 꺾임 97">
            <a:extLst>
              <a:ext uri="{FF2B5EF4-FFF2-40B4-BE49-F238E27FC236}">
                <a16:creationId xmlns:a16="http://schemas.microsoft.com/office/drawing/2014/main" id="{F4890645-4EEE-4525-A31D-5E867FC50A2B}"/>
              </a:ext>
            </a:extLst>
          </p:cNvPr>
          <p:cNvCxnSpPr>
            <a:cxnSpLocks/>
          </p:cNvCxnSpPr>
          <p:nvPr/>
        </p:nvCxnSpPr>
        <p:spPr>
          <a:xfrm flipV="1">
            <a:off x="3755791" y="4350794"/>
            <a:ext cx="1202127" cy="883196"/>
          </a:xfrm>
          <a:prstGeom prst="bentConnector2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3" name="그림 212">
            <a:extLst>
              <a:ext uri="{FF2B5EF4-FFF2-40B4-BE49-F238E27FC236}">
                <a16:creationId xmlns:a16="http://schemas.microsoft.com/office/drawing/2014/main" id="{F4207AAB-6170-4CD7-B148-6287C0797201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3759" y="3371135"/>
            <a:ext cx="216125" cy="171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0545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85650715-60A7-4421-B88D-9BAB0D2906BC}"/>
              </a:ext>
            </a:extLst>
          </p:cNvPr>
          <p:cNvSpPr/>
          <p:nvPr/>
        </p:nvSpPr>
        <p:spPr>
          <a:xfrm>
            <a:off x="489154" y="1747419"/>
            <a:ext cx="2747907" cy="1628428"/>
          </a:xfrm>
          <a:prstGeom prst="rect">
            <a:avLst/>
          </a:prstGeom>
          <a:solidFill>
            <a:srgbClr val="F191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0DCEE482-01B5-40BD-A260-94499A147697}"/>
              </a:ext>
            </a:extLst>
          </p:cNvPr>
          <p:cNvSpPr/>
          <p:nvPr/>
        </p:nvSpPr>
        <p:spPr>
          <a:xfrm>
            <a:off x="326795" y="1067927"/>
            <a:ext cx="3027281" cy="53471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84" name="그림 38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46"/>
          <a:stretch/>
        </p:blipFill>
        <p:spPr>
          <a:xfrm>
            <a:off x="323973" y="1062880"/>
            <a:ext cx="3030104" cy="232095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5865A3A-346F-4F15-A584-7339BE2DFAFF}"/>
              </a:ext>
            </a:extLst>
          </p:cNvPr>
          <p:cNvSpPr txBox="1"/>
          <p:nvPr/>
        </p:nvSpPr>
        <p:spPr>
          <a:xfrm>
            <a:off x="375342" y="241489"/>
            <a:ext cx="47199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b="1" dirty="0"/>
              <a:t>메인 화면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1B1B7EB-3717-4F14-9062-0FD093CD82FB}"/>
              </a:ext>
            </a:extLst>
          </p:cNvPr>
          <p:cNvSpPr/>
          <p:nvPr/>
        </p:nvSpPr>
        <p:spPr>
          <a:xfrm>
            <a:off x="-385590" y="241489"/>
            <a:ext cx="5541484" cy="584775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27BF769F-8085-4AB2-A53E-AF092BD4B5F1}"/>
              </a:ext>
            </a:extLst>
          </p:cNvPr>
          <p:cNvCxnSpPr/>
          <p:nvPr/>
        </p:nvCxnSpPr>
        <p:spPr>
          <a:xfrm>
            <a:off x="3715896" y="3731280"/>
            <a:ext cx="447869" cy="0"/>
          </a:xfrm>
          <a:prstGeom prst="straightConnector1">
            <a:avLst/>
          </a:prstGeom>
          <a:ln w="762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3" name="그림 162" descr="그리기이(가) 표시된 사진&#10;&#10;자동 생성된 설명">
            <a:extLst>
              <a:ext uri="{FF2B5EF4-FFF2-40B4-BE49-F238E27FC236}">
                <a16:creationId xmlns:a16="http://schemas.microsoft.com/office/drawing/2014/main" id="{A47E18CF-8649-403D-BF3B-10C7C6FAFE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821" y="3497768"/>
            <a:ext cx="2744240" cy="2307919"/>
          </a:xfrm>
          <a:prstGeom prst="rect">
            <a:avLst/>
          </a:prstGeom>
        </p:spPr>
      </p:pic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FE06DDAB-15C3-4681-8FFE-7B3B95517B55}"/>
              </a:ext>
            </a:extLst>
          </p:cNvPr>
          <p:cNvSpPr/>
          <p:nvPr/>
        </p:nvSpPr>
        <p:spPr>
          <a:xfrm>
            <a:off x="616845" y="3671787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B52483FE-002C-44C0-AB86-EAA4D0ABDA45}"/>
              </a:ext>
            </a:extLst>
          </p:cNvPr>
          <p:cNvSpPr/>
          <p:nvPr/>
        </p:nvSpPr>
        <p:spPr>
          <a:xfrm>
            <a:off x="616844" y="4178804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67E804CA-CECB-42B7-9D1B-ED2A0730E848}"/>
              </a:ext>
            </a:extLst>
          </p:cNvPr>
          <p:cNvSpPr/>
          <p:nvPr/>
        </p:nvSpPr>
        <p:spPr>
          <a:xfrm>
            <a:off x="616844" y="4709769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7" name="그림 166" descr="앉아있는, 어두운, 테이블, 노트북이(가) 표시된 사진&#10;&#10;자동 생성된 설명">
            <a:extLst>
              <a:ext uri="{FF2B5EF4-FFF2-40B4-BE49-F238E27FC236}">
                <a16:creationId xmlns:a16="http://schemas.microsoft.com/office/drawing/2014/main" id="{7D634FD3-2A7B-47C7-B6B4-320327CC7C2A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234" y="3668102"/>
            <a:ext cx="434635" cy="38878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168" name="TextBox 167">
            <a:extLst>
              <a:ext uri="{FF2B5EF4-FFF2-40B4-BE49-F238E27FC236}">
                <a16:creationId xmlns:a16="http://schemas.microsoft.com/office/drawing/2014/main" id="{B142BF54-9EF0-4623-A045-339FE05732BF}"/>
              </a:ext>
            </a:extLst>
          </p:cNvPr>
          <p:cNvSpPr txBox="1"/>
          <p:nvPr/>
        </p:nvSpPr>
        <p:spPr>
          <a:xfrm>
            <a:off x="1049869" y="3663947"/>
            <a:ext cx="6319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마당 쓸기</a:t>
            </a:r>
            <a:endParaRPr lang="en-US" altLang="ko-KR" sz="800" b="1" dirty="0"/>
          </a:p>
          <a:p>
            <a:r>
              <a:rPr lang="en-US" altLang="ko-KR" sz="800" b="1" dirty="0"/>
              <a:t>Lv. 3</a:t>
            </a:r>
            <a:endParaRPr lang="ko-KR" altLang="en-US" sz="800" b="1" dirty="0"/>
          </a:p>
        </p:txBody>
      </p:sp>
      <p:sp>
        <p:nvSpPr>
          <p:cNvPr id="169" name="사각형: 둥근 모서리 168">
            <a:extLst>
              <a:ext uri="{FF2B5EF4-FFF2-40B4-BE49-F238E27FC236}">
                <a16:creationId xmlns:a16="http://schemas.microsoft.com/office/drawing/2014/main" id="{557AA956-C15D-479C-9A9F-7363E259CADE}"/>
              </a:ext>
            </a:extLst>
          </p:cNvPr>
          <p:cNvSpPr/>
          <p:nvPr/>
        </p:nvSpPr>
        <p:spPr>
          <a:xfrm>
            <a:off x="1145161" y="3958270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26EC07FA-D1E0-47AD-9ACF-DF4CFCFA857E}"/>
              </a:ext>
            </a:extLst>
          </p:cNvPr>
          <p:cNvSpPr txBox="1"/>
          <p:nvPr/>
        </p:nvSpPr>
        <p:spPr>
          <a:xfrm>
            <a:off x="1575585" y="3609703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6"/>
                </a:solidFill>
              </a:rPr>
              <a:t>+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pic>
        <p:nvPicPr>
          <p:cNvPr id="172" name="그림 171">
            <a:extLst>
              <a:ext uri="{FF2B5EF4-FFF2-40B4-BE49-F238E27FC236}">
                <a16:creationId xmlns:a16="http://schemas.microsoft.com/office/drawing/2014/main" id="{5281530F-09AD-4F53-B96F-5FF51A83D0E1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9946" y="3705952"/>
            <a:ext cx="202911" cy="20317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1C7B05D8-8AF0-402D-ABED-550B9BAE476D}"/>
              </a:ext>
            </a:extLst>
          </p:cNvPr>
          <p:cNvSpPr/>
          <p:nvPr/>
        </p:nvSpPr>
        <p:spPr>
          <a:xfrm>
            <a:off x="2109700" y="3739087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45</a:t>
            </a:r>
            <a:endParaRPr lang="ko-KR" altLang="en-US" sz="1000" b="1" dirty="0"/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F007CE7D-F3BC-4338-AB78-0BA7387B7C14}"/>
              </a:ext>
            </a:extLst>
          </p:cNvPr>
          <p:cNvSpPr/>
          <p:nvPr/>
        </p:nvSpPr>
        <p:spPr>
          <a:xfrm>
            <a:off x="616845" y="4187325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6" name="그림 175" descr="앉아있는, 어두운, 테이블, 노트북이(가) 표시된 사진&#10;&#10;자동 생성된 설명">
            <a:extLst>
              <a:ext uri="{FF2B5EF4-FFF2-40B4-BE49-F238E27FC236}">
                <a16:creationId xmlns:a16="http://schemas.microsoft.com/office/drawing/2014/main" id="{FCD1A59B-4573-4F84-BEC6-178C77F664A1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234" y="4183640"/>
            <a:ext cx="434635" cy="38878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177" name="TextBox 176">
            <a:extLst>
              <a:ext uri="{FF2B5EF4-FFF2-40B4-BE49-F238E27FC236}">
                <a16:creationId xmlns:a16="http://schemas.microsoft.com/office/drawing/2014/main" id="{C68F4171-D73F-41A2-85AA-B0929258A0A5}"/>
              </a:ext>
            </a:extLst>
          </p:cNvPr>
          <p:cNvSpPr txBox="1"/>
          <p:nvPr/>
        </p:nvSpPr>
        <p:spPr>
          <a:xfrm>
            <a:off x="1049869" y="4179485"/>
            <a:ext cx="7344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무기고 정리</a:t>
            </a:r>
            <a:endParaRPr lang="en-US" altLang="ko-KR" sz="800" b="1" dirty="0"/>
          </a:p>
          <a:p>
            <a:r>
              <a:rPr lang="en-US" altLang="ko-KR" sz="800" b="1" dirty="0"/>
              <a:t>Lv. 1</a:t>
            </a:r>
            <a:endParaRPr lang="ko-KR" altLang="en-US" sz="800" b="1" dirty="0"/>
          </a:p>
        </p:txBody>
      </p:sp>
      <p:sp>
        <p:nvSpPr>
          <p:cNvPr id="178" name="사각형: 둥근 모서리 177">
            <a:extLst>
              <a:ext uri="{FF2B5EF4-FFF2-40B4-BE49-F238E27FC236}">
                <a16:creationId xmlns:a16="http://schemas.microsoft.com/office/drawing/2014/main" id="{2B36B45A-81CC-441D-BA4C-A86F3FFA62D1}"/>
              </a:ext>
            </a:extLst>
          </p:cNvPr>
          <p:cNvSpPr/>
          <p:nvPr/>
        </p:nvSpPr>
        <p:spPr>
          <a:xfrm>
            <a:off x="1145161" y="4473808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6D8D9B0C-7122-4E12-8DCB-29B7273C066D}"/>
              </a:ext>
            </a:extLst>
          </p:cNvPr>
          <p:cNvSpPr txBox="1"/>
          <p:nvPr/>
        </p:nvSpPr>
        <p:spPr>
          <a:xfrm>
            <a:off x="1575585" y="4125241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6"/>
                </a:solidFill>
              </a:rPr>
              <a:t>+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pic>
        <p:nvPicPr>
          <p:cNvPr id="180" name="그림 179">
            <a:extLst>
              <a:ext uri="{FF2B5EF4-FFF2-40B4-BE49-F238E27FC236}">
                <a16:creationId xmlns:a16="http://schemas.microsoft.com/office/drawing/2014/main" id="{78BBCCA3-5AE2-423A-8346-4EC34C7432F5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9946" y="4221490"/>
            <a:ext cx="202911" cy="20317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AD313A41-9C94-4F84-AA57-114EA0E8F24E}"/>
              </a:ext>
            </a:extLst>
          </p:cNvPr>
          <p:cNvSpPr/>
          <p:nvPr/>
        </p:nvSpPr>
        <p:spPr>
          <a:xfrm>
            <a:off x="2109700" y="4254625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60</a:t>
            </a:r>
            <a:endParaRPr lang="ko-KR" altLang="en-US" sz="1000" b="1" dirty="0"/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1C2640AD-8F4F-4946-8DFE-7804FE3D0B8B}"/>
              </a:ext>
            </a:extLst>
          </p:cNvPr>
          <p:cNvSpPr/>
          <p:nvPr/>
        </p:nvSpPr>
        <p:spPr>
          <a:xfrm>
            <a:off x="616844" y="4710560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BAD98AA8-71BC-4DEE-9229-4918FDB792F3}"/>
              </a:ext>
            </a:extLst>
          </p:cNvPr>
          <p:cNvSpPr/>
          <p:nvPr/>
        </p:nvSpPr>
        <p:spPr>
          <a:xfrm>
            <a:off x="616845" y="4719081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68397FFC-011A-4693-B2E0-B76AA6BDBF92}"/>
              </a:ext>
            </a:extLst>
          </p:cNvPr>
          <p:cNvSpPr txBox="1"/>
          <p:nvPr/>
        </p:nvSpPr>
        <p:spPr>
          <a:xfrm>
            <a:off x="1049869" y="4711241"/>
            <a:ext cx="6319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토끼 사냥</a:t>
            </a:r>
            <a:endParaRPr lang="en-US" altLang="ko-KR" sz="800" b="1" dirty="0"/>
          </a:p>
          <a:p>
            <a:r>
              <a:rPr lang="en-US" altLang="ko-KR" sz="800" b="1" dirty="0"/>
              <a:t>Lv. 1</a:t>
            </a:r>
            <a:endParaRPr lang="ko-KR" altLang="en-US" sz="800" b="1" dirty="0"/>
          </a:p>
        </p:txBody>
      </p:sp>
      <p:sp>
        <p:nvSpPr>
          <p:cNvPr id="186" name="사각형: 둥근 모서리 185">
            <a:extLst>
              <a:ext uri="{FF2B5EF4-FFF2-40B4-BE49-F238E27FC236}">
                <a16:creationId xmlns:a16="http://schemas.microsoft.com/office/drawing/2014/main" id="{C9EEB49A-62AE-4701-A890-D646D75F6EEF}"/>
              </a:ext>
            </a:extLst>
          </p:cNvPr>
          <p:cNvSpPr/>
          <p:nvPr/>
        </p:nvSpPr>
        <p:spPr>
          <a:xfrm>
            <a:off x="1145161" y="5005564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9DBCD383-8028-4443-AED4-7B42BE551CD4}"/>
              </a:ext>
            </a:extLst>
          </p:cNvPr>
          <p:cNvSpPr txBox="1"/>
          <p:nvPr/>
        </p:nvSpPr>
        <p:spPr>
          <a:xfrm>
            <a:off x="1575585" y="4656997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6"/>
                </a:solidFill>
              </a:rPr>
              <a:t>+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pic>
        <p:nvPicPr>
          <p:cNvPr id="188" name="그림 187">
            <a:extLst>
              <a:ext uri="{FF2B5EF4-FFF2-40B4-BE49-F238E27FC236}">
                <a16:creationId xmlns:a16="http://schemas.microsoft.com/office/drawing/2014/main" id="{A13EE28F-0CA2-4993-A5E9-83DB188E3F43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9946" y="4753246"/>
            <a:ext cx="202911" cy="20317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3103FF77-ABFE-482A-B408-DD495CA26F68}"/>
              </a:ext>
            </a:extLst>
          </p:cNvPr>
          <p:cNvSpPr/>
          <p:nvPr/>
        </p:nvSpPr>
        <p:spPr>
          <a:xfrm>
            <a:off x="2109700" y="4786381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90</a:t>
            </a:r>
            <a:endParaRPr lang="ko-KR" altLang="en-US" sz="1000" b="1" dirty="0"/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96C0C6BB-58E9-4E8A-A478-15C3DF1DA7A6}"/>
              </a:ext>
            </a:extLst>
          </p:cNvPr>
          <p:cNvSpPr/>
          <p:nvPr/>
        </p:nvSpPr>
        <p:spPr>
          <a:xfrm>
            <a:off x="616844" y="5223452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28813103-E8A1-473A-9B25-59A3109EC9C2}"/>
              </a:ext>
            </a:extLst>
          </p:cNvPr>
          <p:cNvSpPr txBox="1"/>
          <p:nvPr/>
        </p:nvSpPr>
        <p:spPr>
          <a:xfrm>
            <a:off x="1049869" y="5224133"/>
            <a:ext cx="6319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전투 훈련</a:t>
            </a:r>
            <a:endParaRPr lang="en-US" altLang="ko-KR" sz="800" b="1" dirty="0"/>
          </a:p>
          <a:p>
            <a:r>
              <a:rPr lang="en-US" altLang="ko-KR" sz="800" b="1" dirty="0"/>
              <a:t>Lv. 1</a:t>
            </a:r>
            <a:endParaRPr lang="ko-KR" altLang="en-US" sz="800" b="1" dirty="0"/>
          </a:p>
        </p:txBody>
      </p:sp>
      <p:sp>
        <p:nvSpPr>
          <p:cNvPr id="193" name="사각형: 둥근 모서리 192">
            <a:extLst>
              <a:ext uri="{FF2B5EF4-FFF2-40B4-BE49-F238E27FC236}">
                <a16:creationId xmlns:a16="http://schemas.microsoft.com/office/drawing/2014/main" id="{6ABECD67-4FBE-405A-B984-22CA1A2E7B96}"/>
              </a:ext>
            </a:extLst>
          </p:cNvPr>
          <p:cNvSpPr/>
          <p:nvPr/>
        </p:nvSpPr>
        <p:spPr>
          <a:xfrm>
            <a:off x="1145161" y="5518456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A80A1B2C-C2BC-402E-82D1-B8B3D2FF41B3}"/>
              </a:ext>
            </a:extLst>
          </p:cNvPr>
          <p:cNvSpPr txBox="1"/>
          <p:nvPr/>
        </p:nvSpPr>
        <p:spPr>
          <a:xfrm>
            <a:off x="1575585" y="5169889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6"/>
                </a:solidFill>
              </a:rPr>
              <a:t>+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pic>
        <p:nvPicPr>
          <p:cNvPr id="195" name="그림 194">
            <a:extLst>
              <a:ext uri="{FF2B5EF4-FFF2-40B4-BE49-F238E27FC236}">
                <a16:creationId xmlns:a16="http://schemas.microsoft.com/office/drawing/2014/main" id="{640481D3-DC32-470E-81A7-39726D39A761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9946" y="5266138"/>
            <a:ext cx="202911" cy="20317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804AACBE-D5CC-4FB6-A5AE-C435F214A7E1}"/>
              </a:ext>
            </a:extLst>
          </p:cNvPr>
          <p:cNvSpPr/>
          <p:nvPr/>
        </p:nvSpPr>
        <p:spPr>
          <a:xfrm>
            <a:off x="2109700" y="5299273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150</a:t>
            </a:r>
            <a:endParaRPr lang="ko-KR" altLang="en-US" sz="1000" b="1" dirty="0"/>
          </a:p>
        </p:txBody>
      </p:sp>
      <p:pic>
        <p:nvPicPr>
          <p:cNvPr id="211" name="그림 210" descr="그리기이(가) 표시된 사진&#10;&#10;자동 생성된 설명">
            <a:extLst>
              <a:ext uri="{FF2B5EF4-FFF2-40B4-BE49-F238E27FC236}">
                <a16:creationId xmlns:a16="http://schemas.microsoft.com/office/drawing/2014/main" id="{D8934975-2A23-4B82-A23F-1F440F3695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844" y="4714605"/>
            <a:ext cx="427120" cy="378075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212" name="그림 211" descr="별, 하늘이(가) 표시된 사진&#10;&#10;자동 생성된 설명">
            <a:extLst>
              <a:ext uri="{FF2B5EF4-FFF2-40B4-BE49-F238E27FC236}">
                <a16:creationId xmlns:a16="http://schemas.microsoft.com/office/drawing/2014/main" id="{A1F54151-59C3-41D1-B557-21A42C36CD6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455" y="5230490"/>
            <a:ext cx="431413" cy="392898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</p:pic>
      <p:pic>
        <p:nvPicPr>
          <p:cNvPr id="157" name="그림 156" descr="테이블이(가) 표시된 사진&#10;&#10;자동 생성된 설명">
            <a:extLst>
              <a:ext uri="{FF2B5EF4-FFF2-40B4-BE49-F238E27FC236}">
                <a16:creationId xmlns:a16="http://schemas.microsoft.com/office/drawing/2014/main" id="{781AB8FF-82D3-4A38-96EC-74507674487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9152" y="1140308"/>
            <a:ext cx="1291819" cy="323052"/>
          </a:xfrm>
          <a:prstGeom prst="rect">
            <a:avLst/>
          </a:prstGeom>
        </p:spPr>
      </p:pic>
      <p:sp>
        <p:nvSpPr>
          <p:cNvPr id="158" name="TextBox 157">
            <a:extLst>
              <a:ext uri="{FF2B5EF4-FFF2-40B4-BE49-F238E27FC236}">
                <a16:creationId xmlns:a16="http://schemas.microsoft.com/office/drawing/2014/main" id="{94DB0921-2541-43C2-8DE9-D3ADA8725C98}"/>
              </a:ext>
            </a:extLst>
          </p:cNvPr>
          <p:cNvSpPr txBox="1"/>
          <p:nvPr/>
        </p:nvSpPr>
        <p:spPr>
          <a:xfrm>
            <a:off x="1455596" y="1188381"/>
            <a:ext cx="9396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b="1" dirty="0"/>
              <a:t>황건적의 난</a:t>
            </a: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0B47E99D-680A-45F4-AFFF-B1E7ECF6A04B}"/>
              </a:ext>
            </a:extLst>
          </p:cNvPr>
          <p:cNvSpPr txBox="1"/>
          <p:nvPr/>
        </p:nvSpPr>
        <p:spPr>
          <a:xfrm>
            <a:off x="1666376" y="1422719"/>
            <a:ext cx="5293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</a:rPr>
              <a:t>111M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62" name="사각형: 둥근 모서리 161">
            <a:extLst>
              <a:ext uri="{FF2B5EF4-FFF2-40B4-BE49-F238E27FC236}">
                <a16:creationId xmlns:a16="http://schemas.microsoft.com/office/drawing/2014/main" id="{CE4825F6-BEAF-4A02-81C9-AF0A518D66E8}"/>
              </a:ext>
            </a:extLst>
          </p:cNvPr>
          <p:cNvSpPr/>
          <p:nvPr/>
        </p:nvSpPr>
        <p:spPr>
          <a:xfrm>
            <a:off x="986796" y="3081510"/>
            <a:ext cx="757737" cy="16764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</a:rPr>
              <a:t>주인공</a:t>
            </a:r>
          </a:p>
        </p:txBody>
      </p:sp>
      <p:grpSp>
        <p:nvGrpSpPr>
          <p:cNvPr id="361" name="그룹 360"/>
          <p:cNvGrpSpPr/>
          <p:nvPr/>
        </p:nvGrpSpPr>
        <p:grpSpPr>
          <a:xfrm>
            <a:off x="387435" y="1710761"/>
            <a:ext cx="653492" cy="243288"/>
            <a:chOff x="910551" y="1668117"/>
            <a:chExt cx="653492" cy="243288"/>
          </a:xfrm>
        </p:grpSpPr>
        <p:sp>
          <p:nvSpPr>
            <p:cNvPr id="362" name="사각형: 둥근 모서리 105">
              <a:extLst>
                <a:ext uri="{FF2B5EF4-FFF2-40B4-BE49-F238E27FC236}">
                  <a16:creationId xmlns:a16="http://schemas.microsoft.com/office/drawing/2014/main" id="{6A29D239-0BC6-41B5-84EA-BA1A112D25C4}"/>
                </a:ext>
              </a:extLst>
            </p:cNvPr>
            <p:cNvSpPr/>
            <p:nvPr/>
          </p:nvSpPr>
          <p:spPr>
            <a:xfrm>
              <a:off x="1112780" y="1698478"/>
              <a:ext cx="451263" cy="182565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3" name="사각형: 둥근 모서리 106">
              <a:extLst>
                <a:ext uri="{FF2B5EF4-FFF2-40B4-BE49-F238E27FC236}">
                  <a16:creationId xmlns:a16="http://schemas.microsoft.com/office/drawing/2014/main" id="{63323AFE-63B7-4E75-9E4E-1CBD4D5EEC9F}"/>
                </a:ext>
              </a:extLst>
            </p:cNvPr>
            <p:cNvSpPr/>
            <p:nvPr/>
          </p:nvSpPr>
          <p:spPr>
            <a:xfrm>
              <a:off x="910551" y="1668117"/>
              <a:ext cx="265324" cy="243288"/>
            </a:xfrm>
            <a:prstGeom prst="roundRect">
              <a:avLst/>
            </a:prstGeom>
            <a:solidFill>
              <a:srgbClr val="F1914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64" name="그림 363">
              <a:extLst>
                <a:ext uri="{FF2B5EF4-FFF2-40B4-BE49-F238E27FC236}">
                  <a16:creationId xmlns:a16="http://schemas.microsoft.com/office/drawing/2014/main" id="{C19E875A-F46C-4788-A574-2A3EE995CFE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1143" y="1688172"/>
              <a:ext cx="202911" cy="203175"/>
            </a:xfrm>
            <a:prstGeom prst="rect">
              <a:avLst/>
            </a:prstGeom>
          </p:spPr>
        </p:pic>
        <p:sp>
          <p:nvSpPr>
            <p:cNvPr id="365" name="TextBox 364">
              <a:extLst>
                <a:ext uri="{FF2B5EF4-FFF2-40B4-BE49-F238E27FC236}">
                  <a16:creationId xmlns:a16="http://schemas.microsoft.com/office/drawing/2014/main" id="{B10B0015-6E45-49A7-A025-AED482E40757}"/>
                </a:ext>
              </a:extLst>
            </p:cNvPr>
            <p:cNvSpPr txBox="1"/>
            <p:nvPr/>
          </p:nvSpPr>
          <p:spPr>
            <a:xfrm>
              <a:off x="1097762" y="1673337"/>
              <a:ext cx="41031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120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66" name="그룹 365"/>
          <p:cNvGrpSpPr/>
          <p:nvPr/>
        </p:nvGrpSpPr>
        <p:grpSpPr>
          <a:xfrm>
            <a:off x="387435" y="1149337"/>
            <a:ext cx="662433" cy="243288"/>
            <a:chOff x="1079239" y="1303779"/>
            <a:chExt cx="662433" cy="243288"/>
          </a:xfrm>
        </p:grpSpPr>
        <p:sp>
          <p:nvSpPr>
            <p:cNvPr id="367" name="사각형: 둥근 모서리 101">
              <a:extLst>
                <a:ext uri="{FF2B5EF4-FFF2-40B4-BE49-F238E27FC236}">
                  <a16:creationId xmlns:a16="http://schemas.microsoft.com/office/drawing/2014/main" id="{09AD7FCB-A90D-40EF-8848-EFB4AAD11D1E}"/>
                </a:ext>
              </a:extLst>
            </p:cNvPr>
            <p:cNvSpPr/>
            <p:nvPr/>
          </p:nvSpPr>
          <p:spPr>
            <a:xfrm>
              <a:off x="1285096" y="1334139"/>
              <a:ext cx="456576" cy="182565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3" name="사각형: 둥근 모서리 102">
              <a:extLst>
                <a:ext uri="{FF2B5EF4-FFF2-40B4-BE49-F238E27FC236}">
                  <a16:creationId xmlns:a16="http://schemas.microsoft.com/office/drawing/2014/main" id="{1EFD2A3F-8BFC-4E3B-B985-588EFBDC20DE}"/>
                </a:ext>
              </a:extLst>
            </p:cNvPr>
            <p:cNvSpPr/>
            <p:nvPr/>
          </p:nvSpPr>
          <p:spPr>
            <a:xfrm>
              <a:off x="1079239" y="1303779"/>
              <a:ext cx="265324" cy="243288"/>
            </a:xfrm>
            <a:prstGeom prst="roundRect">
              <a:avLst/>
            </a:prstGeom>
            <a:solidFill>
              <a:srgbClr val="F1914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4" name="TextBox 373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1289760" y="1313381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75" name="그룹 374"/>
          <p:cNvGrpSpPr/>
          <p:nvPr/>
        </p:nvGrpSpPr>
        <p:grpSpPr>
          <a:xfrm>
            <a:off x="388039" y="1428622"/>
            <a:ext cx="660619" cy="244870"/>
            <a:chOff x="1796919" y="1303779"/>
            <a:chExt cx="660619" cy="244870"/>
          </a:xfrm>
        </p:grpSpPr>
        <p:sp>
          <p:nvSpPr>
            <p:cNvPr id="376" name="사각형: 둥근 모서리 103">
              <a:extLst>
                <a:ext uri="{FF2B5EF4-FFF2-40B4-BE49-F238E27FC236}">
                  <a16:creationId xmlns:a16="http://schemas.microsoft.com/office/drawing/2014/main" id="{801E6C6E-D161-431B-8E61-6C4252E944AC}"/>
                </a:ext>
              </a:extLst>
            </p:cNvPr>
            <p:cNvSpPr/>
            <p:nvPr/>
          </p:nvSpPr>
          <p:spPr>
            <a:xfrm>
              <a:off x="2000962" y="1342167"/>
              <a:ext cx="456576" cy="182565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0" name="사각형: 둥근 모서리 104">
              <a:extLst>
                <a:ext uri="{FF2B5EF4-FFF2-40B4-BE49-F238E27FC236}">
                  <a16:creationId xmlns:a16="http://schemas.microsoft.com/office/drawing/2014/main" id="{7CC05F09-A911-4380-BF2F-79E1E5AD146B}"/>
                </a:ext>
              </a:extLst>
            </p:cNvPr>
            <p:cNvSpPr/>
            <p:nvPr/>
          </p:nvSpPr>
          <p:spPr>
            <a:xfrm>
              <a:off x="1796919" y="1303779"/>
              <a:ext cx="265324" cy="243288"/>
            </a:xfrm>
            <a:prstGeom prst="roundRect">
              <a:avLst/>
            </a:prstGeom>
            <a:solidFill>
              <a:srgbClr val="F1914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1" name="TextBox 380">
              <a:extLst>
                <a:ext uri="{FF2B5EF4-FFF2-40B4-BE49-F238E27FC236}">
                  <a16:creationId xmlns:a16="http://schemas.microsoft.com/office/drawing/2014/main" id="{B0AF414B-AB46-4F97-859C-6B3F8DDF4DE9}"/>
                </a:ext>
              </a:extLst>
            </p:cNvPr>
            <p:cNvSpPr txBox="1"/>
            <p:nvPr/>
          </p:nvSpPr>
          <p:spPr>
            <a:xfrm>
              <a:off x="1984934" y="1317026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120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pic>
          <p:nvPicPr>
            <p:cNvPr id="382" name="그림 381" descr="장난감이(가) 표시된 사진&#10;&#10;자동 생성된 설명">
              <a:extLst>
                <a:ext uri="{FF2B5EF4-FFF2-40B4-BE49-F238E27FC236}">
                  <a16:creationId xmlns:a16="http://schemas.microsoft.com/office/drawing/2014/main" id="{4C5EDC40-F690-4619-9EA8-3C46E89F11F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26772" y="1335344"/>
              <a:ext cx="219301" cy="213305"/>
            </a:xfrm>
            <a:prstGeom prst="rect">
              <a:avLst/>
            </a:prstGeom>
          </p:spPr>
        </p:pic>
      </p:grpSp>
      <p:pic>
        <p:nvPicPr>
          <p:cNvPr id="383" name="그림 382">
            <a:extLst>
              <a:ext uri="{FF2B5EF4-FFF2-40B4-BE49-F238E27FC236}">
                <a16:creationId xmlns:a16="http://schemas.microsoft.com/office/drawing/2014/main" id="{25088C9E-D62F-4FFF-9BF4-EB54EF118E01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00000">
            <a:off x="444961" y="1204687"/>
            <a:ext cx="139780" cy="139780"/>
          </a:xfrm>
          <a:prstGeom prst="rect">
            <a:avLst/>
          </a:prstGeom>
        </p:spPr>
      </p:pic>
      <p:pic>
        <p:nvPicPr>
          <p:cNvPr id="387" name="그림 386" descr="거울, 옅은이(가) 표시된 사진&#10;&#10;자동 생성된 설명">
            <a:extLst>
              <a:ext uri="{FF2B5EF4-FFF2-40B4-BE49-F238E27FC236}">
                <a16:creationId xmlns:a16="http://schemas.microsoft.com/office/drawing/2014/main" id="{0C00207E-1E1F-4EEC-A7AA-7F80D6B00D53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6242" y="1121666"/>
            <a:ext cx="210185" cy="208888"/>
          </a:xfrm>
          <a:prstGeom prst="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388" name="사각형: 둥근 모서리 142">
            <a:extLst>
              <a:ext uri="{FF2B5EF4-FFF2-40B4-BE49-F238E27FC236}">
                <a16:creationId xmlns:a16="http://schemas.microsoft.com/office/drawing/2014/main" id="{313B3476-BF18-45F6-80C9-B4AECA8AB8A5}"/>
              </a:ext>
            </a:extLst>
          </p:cNvPr>
          <p:cNvSpPr/>
          <p:nvPr/>
        </p:nvSpPr>
        <p:spPr>
          <a:xfrm>
            <a:off x="2658599" y="3721438"/>
            <a:ext cx="461380" cy="294192"/>
          </a:xfrm>
          <a:prstGeom prst="roundRect">
            <a:avLst/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pic>
        <p:nvPicPr>
          <p:cNvPr id="389" name="그림 388">
            <a:extLst>
              <a:ext uri="{FF2B5EF4-FFF2-40B4-BE49-F238E27FC236}">
                <a16:creationId xmlns:a16="http://schemas.microsoft.com/office/drawing/2014/main" id="{25088C9E-D62F-4FFF-9BF4-EB54EF118E01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00000">
            <a:off x="2724239" y="3818771"/>
            <a:ext cx="117823" cy="117823"/>
          </a:xfrm>
          <a:prstGeom prst="rect">
            <a:avLst/>
          </a:prstGeom>
        </p:spPr>
      </p:pic>
      <p:sp>
        <p:nvSpPr>
          <p:cNvPr id="390" name="TextBox 389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2780451" y="3774662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100</a:t>
            </a:r>
          </a:p>
        </p:txBody>
      </p:sp>
      <p:sp>
        <p:nvSpPr>
          <p:cNvPr id="394" name="사각형: 둥근 모서리 142">
            <a:extLst>
              <a:ext uri="{FF2B5EF4-FFF2-40B4-BE49-F238E27FC236}">
                <a16:creationId xmlns:a16="http://schemas.microsoft.com/office/drawing/2014/main" id="{313B3476-BF18-45F6-80C9-B4AECA8AB8A5}"/>
              </a:ext>
            </a:extLst>
          </p:cNvPr>
          <p:cNvSpPr/>
          <p:nvPr/>
        </p:nvSpPr>
        <p:spPr>
          <a:xfrm>
            <a:off x="2658599" y="4231299"/>
            <a:ext cx="461380" cy="294192"/>
          </a:xfrm>
          <a:prstGeom prst="roundRect">
            <a:avLst/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pic>
        <p:nvPicPr>
          <p:cNvPr id="395" name="그림 394">
            <a:extLst>
              <a:ext uri="{FF2B5EF4-FFF2-40B4-BE49-F238E27FC236}">
                <a16:creationId xmlns:a16="http://schemas.microsoft.com/office/drawing/2014/main" id="{25088C9E-D62F-4FFF-9BF4-EB54EF118E01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00000">
            <a:off x="2724239" y="4328632"/>
            <a:ext cx="117823" cy="117823"/>
          </a:xfrm>
          <a:prstGeom prst="rect">
            <a:avLst/>
          </a:prstGeom>
        </p:spPr>
      </p:pic>
      <p:sp>
        <p:nvSpPr>
          <p:cNvPr id="396" name="TextBox 395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2780451" y="4284523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125</a:t>
            </a:r>
          </a:p>
        </p:txBody>
      </p:sp>
      <p:sp>
        <p:nvSpPr>
          <p:cNvPr id="397" name="사각형: 둥근 모서리 142">
            <a:extLst>
              <a:ext uri="{FF2B5EF4-FFF2-40B4-BE49-F238E27FC236}">
                <a16:creationId xmlns:a16="http://schemas.microsoft.com/office/drawing/2014/main" id="{313B3476-BF18-45F6-80C9-B4AECA8AB8A5}"/>
              </a:ext>
            </a:extLst>
          </p:cNvPr>
          <p:cNvSpPr/>
          <p:nvPr/>
        </p:nvSpPr>
        <p:spPr>
          <a:xfrm>
            <a:off x="2658599" y="4756770"/>
            <a:ext cx="461380" cy="294192"/>
          </a:xfrm>
          <a:prstGeom prst="roundRect">
            <a:avLst/>
          </a:prstGeom>
          <a:solidFill>
            <a:srgbClr val="413F3F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pic>
        <p:nvPicPr>
          <p:cNvPr id="398" name="그림 397">
            <a:extLst>
              <a:ext uri="{FF2B5EF4-FFF2-40B4-BE49-F238E27FC236}">
                <a16:creationId xmlns:a16="http://schemas.microsoft.com/office/drawing/2014/main" id="{25088C9E-D62F-4FFF-9BF4-EB54EF118E01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00000">
            <a:off x="2724239" y="4854103"/>
            <a:ext cx="117823" cy="117823"/>
          </a:xfrm>
          <a:prstGeom prst="rect">
            <a:avLst/>
          </a:prstGeom>
        </p:spPr>
      </p:pic>
      <p:sp>
        <p:nvSpPr>
          <p:cNvPr id="399" name="TextBox 398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2780451" y="4809994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150</a:t>
            </a:r>
          </a:p>
        </p:txBody>
      </p:sp>
      <p:sp>
        <p:nvSpPr>
          <p:cNvPr id="400" name="사각형: 둥근 모서리 142">
            <a:extLst>
              <a:ext uri="{FF2B5EF4-FFF2-40B4-BE49-F238E27FC236}">
                <a16:creationId xmlns:a16="http://schemas.microsoft.com/office/drawing/2014/main" id="{313B3476-BF18-45F6-80C9-B4AECA8AB8A5}"/>
              </a:ext>
            </a:extLst>
          </p:cNvPr>
          <p:cNvSpPr/>
          <p:nvPr/>
        </p:nvSpPr>
        <p:spPr>
          <a:xfrm>
            <a:off x="2658599" y="5268249"/>
            <a:ext cx="461380" cy="294192"/>
          </a:xfrm>
          <a:prstGeom prst="roundRect">
            <a:avLst/>
          </a:prstGeom>
          <a:solidFill>
            <a:srgbClr val="413F3F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pic>
        <p:nvPicPr>
          <p:cNvPr id="401" name="그림 400">
            <a:extLst>
              <a:ext uri="{FF2B5EF4-FFF2-40B4-BE49-F238E27FC236}">
                <a16:creationId xmlns:a16="http://schemas.microsoft.com/office/drawing/2014/main" id="{25088C9E-D62F-4FFF-9BF4-EB54EF118E01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00000">
            <a:off x="2724239" y="5365582"/>
            <a:ext cx="117823" cy="117823"/>
          </a:xfrm>
          <a:prstGeom prst="rect">
            <a:avLst/>
          </a:prstGeom>
        </p:spPr>
      </p:pic>
      <p:sp>
        <p:nvSpPr>
          <p:cNvPr id="402" name="TextBox 401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2780451" y="5321473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200</a:t>
            </a:r>
          </a:p>
        </p:txBody>
      </p:sp>
      <p:pic>
        <p:nvPicPr>
          <p:cNvPr id="403" name="그림 402"/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050" y="5788267"/>
            <a:ext cx="570365" cy="611445"/>
          </a:xfrm>
          <a:prstGeom prst="rect">
            <a:avLst/>
          </a:prstGeom>
        </p:spPr>
      </p:pic>
      <p:pic>
        <p:nvPicPr>
          <p:cNvPr id="404" name="그림 403"/>
          <p:cNvPicPr>
            <a:picLocks noChangeAspect="1"/>
          </p:cNvPicPr>
          <p:nvPr/>
        </p:nvPicPr>
        <p:blipFill>
          <a:blip r:embed="rId13" cstate="hq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6342" y="5788267"/>
            <a:ext cx="597988" cy="611445"/>
          </a:xfrm>
          <a:prstGeom prst="rect">
            <a:avLst/>
          </a:prstGeom>
          <a:noFill/>
        </p:spPr>
      </p:pic>
      <p:pic>
        <p:nvPicPr>
          <p:cNvPr id="405" name="그림 404"/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2286" y="5788267"/>
            <a:ext cx="545050" cy="611445"/>
          </a:xfrm>
          <a:prstGeom prst="rect">
            <a:avLst/>
          </a:prstGeom>
          <a:noFill/>
        </p:spPr>
      </p:pic>
      <p:pic>
        <p:nvPicPr>
          <p:cNvPr id="406" name="그림 405"/>
          <p:cNvPicPr>
            <a:picLocks noChangeAspect="1"/>
          </p:cNvPicPr>
          <p:nvPr/>
        </p:nvPicPr>
        <p:blipFill>
          <a:blip r:embed="rId16" cstate="hqprint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3844" y="5788267"/>
            <a:ext cx="572158" cy="611445"/>
          </a:xfrm>
          <a:prstGeom prst="rect">
            <a:avLst/>
          </a:prstGeom>
          <a:noFill/>
        </p:spPr>
      </p:pic>
      <p:pic>
        <p:nvPicPr>
          <p:cNvPr id="407" name="그림 406"/>
          <p:cNvPicPr>
            <a:picLocks noChangeAspect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624" y="5788267"/>
            <a:ext cx="640535" cy="611445"/>
          </a:xfrm>
          <a:prstGeom prst="rect">
            <a:avLst/>
          </a:prstGeom>
          <a:noFill/>
        </p:spPr>
      </p:pic>
      <p:sp>
        <p:nvSpPr>
          <p:cNvPr id="408" name="사각형: 둥근 모서리 168">
            <a:extLst>
              <a:ext uri="{FF2B5EF4-FFF2-40B4-BE49-F238E27FC236}">
                <a16:creationId xmlns:a16="http://schemas.microsoft.com/office/drawing/2014/main" id="{557AA956-C15D-479C-9A9F-7363E259CADE}"/>
              </a:ext>
            </a:extLst>
          </p:cNvPr>
          <p:cNvSpPr/>
          <p:nvPr/>
        </p:nvSpPr>
        <p:spPr>
          <a:xfrm>
            <a:off x="1161141" y="3972914"/>
            <a:ext cx="1086374" cy="45719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9" name="사각형: 둥근 모서리 168">
            <a:extLst>
              <a:ext uri="{FF2B5EF4-FFF2-40B4-BE49-F238E27FC236}">
                <a16:creationId xmlns:a16="http://schemas.microsoft.com/office/drawing/2014/main" id="{557AA956-C15D-479C-9A9F-7363E259CADE}"/>
              </a:ext>
            </a:extLst>
          </p:cNvPr>
          <p:cNvSpPr/>
          <p:nvPr/>
        </p:nvSpPr>
        <p:spPr>
          <a:xfrm>
            <a:off x="1161141" y="4487474"/>
            <a:ext cx="664462" cy="45719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10" name="그림 409">
            <a:extLst>
              <a:ext uri="{FF2B5EF4-FFF2-40B4-BE49-F238E27FC236}">
                <a16:creationId xmlns:a16="http://schemas.microsoft.com/office/drawing/2014/main" id="{F5E5E1CE-E57E-4A58-9151-D0212DA06E0D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489" y="2006750"/>
            <a:ext cx="1412349" cy="141234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80581" y="3912964"/>
            <a:ext cx="57658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 dirty="0"/>
              <a:t>00:00:14</a:t>
            </a:r>
            <a:endParaRPr lang="ko-KR" altLang="en-US" sz="500" b="1" dirty="0"/>
          </a:p>
        </p:txBody>
      </p:sp>
      <p:sp>
        <p:nvSpPr>
          <p:cNvPr id="411" name="TextBox 410"/>
          <p:cNvSpPr txBox="1"/>
          <p:nvPr/>
        </p:nvSpPr>
        <p:spPr>
          <a:xfrm>
            <a:off x="1080581" y="4425983"/>
            <a:ext cx="57658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 dirty="0"/>
              <a:t>00:00:39</a:t>
            </a:r>
            <a:endParaRPr lang="ko-KR" altLang="en-US" sz="500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973" y="3263845"/>
            <a:ext cx="3044029" cy="32772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2184" y="2404223"/>
            <a:ext cx="343152" cy="58271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6223" y="2382100"/>
            <a:ext cx="928313" cy="669054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839" t="68665" r="9631" b="4841"/>
          <a:stretch/>
        </p:blipFill>
        <p:spPr>
          <a:xfrm rot="5066327" flipH="1">
            <a:off x="1532042" y="2738523"/>
            <a:ext cx="210601" cy="33753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2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5895" y="5839852"/>
            <a:ext cx="547210" cy="555928"/>
          </a:xfrm>
          <a:prstGeom prst="rect">
            <a:avLst/>
          </a:prstGeom>
        </p:spPr>
      </p:pic>
      <p:pic>
        <p:nvPicPr>
          <p:cNvPr id="377" name="그림 376"/>
          <p:cNvPicPr>
            <a:picLocks noChangeAspect="1"/>
          </p:cNvPicPr>
          <p:nvPr/>
        </p:nvPicPr>
        <p:blipFill>
          <a:blip r:embed="rId2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6318" y="5839852"/>
            <a:ext cx="547210" cy="555928"/>
          </a:xfrm>
          <a:prstGeom prst="rect">
            <a:avLst/>
          </a:prstGeom>
        </p:spPr>
      </p:pic>
      <p:sp>
        <p:nvSpPr>
          <p:cNvPr id="385" name="직사각형 384">
            <a:extLst>
              <a:ext uri="{FF2B5EF4-FFF2-40B4-BE49-F238E27FC236}">
                <a16:creationId xmlns:a16="http://schemas.microsoft.com/office/drawing/2014/main" id="{85650715-60A7-4421-B88D-9BAB0D2906BC}"/>
              </a:ext>
            </a:extLst>
          </p:cNvPr>
          <p:cNvSpPr/>
          <p:nvPr/>
        </p:nvSpPr>
        <p:spPr>
          <a:xfrm>
            <a:off x="4660186" y="1747419"/>
            <a:ext cx="2747907" cy="1628428"/>
          </a:xfrm>
          <a:prstGeom prst="rect">
            <a:avLst/>
          </a:prstGeom>
          <a:solidFill>
            <a:srgbClr val="F191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6" name="직사각형 385">
            <a:extLst>
              <a:ext uri="{FF2B5EF4-FFF2-40B4-BE49-F238E27FC236}">
                <a16:creationId xmlns:a16="http://schemas.microsoft.com/office/drawing/2014/main" id="{0DCEE482-01B5-40BD-A260-94499A147697}"/>
              </a:ext>
            </a:extLst>
          </p:cNvPr>
          <p:cNvSpPr/>
          <p:nvPr/>
        </p:nvSpPr>
        <p:spPr>
          <a:xfrm>
            <a:off x="4497827" y="1067927"/>
            <a:ext cx="3027281" cy="53471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91" name="그림 39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46"/>
          <a:stretch/>
        </p:blipFill>
        <p:spPr>
          <a:xfrm>
            <a:off x="4495005" y="1062880"/>
            <a:ext cx="3030104" cy="2320958"/>
          </a:xfrm>
          <a:prstGeom prst="rect">
            <a:avLst/>
          </a:prstGeom>
        </p:spPr>
      </p:pic>
      <p:pic>
        <p:nvPicPr>
          <p:cNvPr id="392" name="그림 391" descr="그리기이(가) 표시된 사진&#10;&#10;자동 생성된 설명">
            <a:extLst>
              <a:ext uri="{FF2B5EF4-FFF2-40B4-BE49-F238E27FC236}">
                <a16:creationId xmlns:a16="http://schemas.microsoft.com/office/drawing/2014/main" id="{A47E18CF-8649-403D-BF3B-10C7C6FAFE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3853" y="3497768"/>
            <a:ext cx="2744240" cy="2307919"/>
          </a:xfrm>
          <a:prstGeom prst="rect">
            <a:avLst/>
          </a:prstGeom>
        </p:spPr>
      </p:pic>
      <p:sp>
        <p:nvSpPr>
          <p:cNvPr id="393" name="직사각형 392">
            <a:extLst>
              <a:ext uri="{FF2B5EF4-FFF2-40B4-BE49-F238E27FC236}">
                <a16:creationId xmlns:a16="http://schemas.microsoft.com/office/drawing/2014/main" id="{FE06DDAB-15C3-4681-8FFE-7B3B95517B55}"/>
              </a:ext>
            </a:extLst>
          </p:cNvPr>
          <p:cNvSpPr/>
          <p:nvPr/>
        </p:nvSpPr>
        <p:spPr>
          <a:xfrm>
            <a:off x="4787877" y="3671787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2" name="직사각형 411">
            <a:extLst>
              <a:ext uri="{FF2B5EF4-FFF2-40B4-BE49-F238E27FC236}">
                <a16:creationId xmlns:a16="http://schemas.microsoft.com/office/drawing/2014/main" id="{B52483FE-002C-44C0-AB86-EAA4D0ABDA45}"/>
              </a:ext>
            </a:extLst>
          </p:cNvPr>
          <p:cNvSpPr/>
          <p:nvPr/>
        </p:nvSpPr>
        <p:spPr>
          <a:xfrm>
            <a:off x="4787876" y="4178804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5" name="직사각형 414">
            <a:extLst>
              <a:ext uri="{FF2B5EF4-FFF2-40B4-BE49-F238E27FC236}">
                <a16:creationId xmlns:a16="http://schemas.microsoft.com/office/drawing/2014/main" id="{67E804CA-CECB-42B7-9D1B-ED2A0730E848}"/>
              </a:ext>
            </a:extLst>
          </p:cNvPr>
          <p:cNvSpPr/>
          <p:nvPr/>
        </p:nvSpPr>
        <p:spPr>
          <a:xfrm>
            <a:off x="4787876" y="4709769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16" name="그림 415" descr="앉아있는, 어두운, 테이블, 노트북이(가) 표시된 사진&#10;&#10;자동 생성된 설명">
            <a:extLst>
              <a:ext uri="{FF2B5EF4-FFF2-40B4-BE49-F238E27FC236}">
                <a16:creationId xmlns:a16="http://schemas.microsoft.com/office/drawing/2014/main" id="{7D634FD3-2A7B-47C7-B6B4-320327CC7C2A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6266" y="3668102"/>
            <a:ext cx="434635" cy="38878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417" name="TextBox 416">
            <a:extLst>
              <a:ext uri="{FF2B5EF4-FFF2-40B4-BE49-F238E27FC236}">
                <a16:creationId xmlns:a16="http://schemas.microsoft.com/office/drawing/2014/main" id="{B142BF54-9EF0-4623-A045-339FE05732BF}"/>
              </a:ext>
            </a:extLst>
          </p:cNvPr>
          <p:cNvSpPr txBox="1"/>
          <p:nvPr/>
        </p:nvSpPr>
        <p:spPr>
          <a:xfrm>
            <a:off x="5220901" y="3663947"/>
            <a:ext cx="6319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마당 쓸기</a:t>
            </a:r>
            <a:endParaRPr lang="en-US" altLang="ko-KR" sz="800" b="1" dirty="0"/>
          </a:p>
          <a:p>
            <a:r>
              <a:rPr lang="en-US" altLang="ko-KR" sz="800" b="1" dirty="0"/>
              <a:t>Lv. 3</a:t>
            </a:r>
            <a:endParaRPr lang="ko-KR" altLang="en-US" sz="800" b="1" dirty="0"/>
          </a:p>
        </p:txBody>
      </p:sp>
      <p:sp>
        <p:nvSpPr>
          <p:cNvPr id="418" name="사각형: 둥근 모서리 168">
            <a:extLst>
              <a:ext uri="{FF2B5EF4-FFF2-40B4-BE49-F238E27FC236}">
                <a16:creationId xmlns:a16="http://schemas.microsoft.com/office/drawing/2014/main" id="{557AA956-C15D-479C-9A9F-7363E259CADE}"/>
              </a:ext>
            </a:extLst>
          </p:cNvPr>
          <p:cNvSpPr/>
          <p:nvPr/>
        </p:nvSpPr>
        <p:spPr>
          <a:xfrm>
            <a:off x="5316193" y="3958270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9" name="TextBox 418">
            <a:extLst>
              <a:ext uri="{FF2B5EF4-FFF2-40B4-BE49-F238E27FC236}">
                <a16:creationId xmlns:a16="http://schemas.microsoft.com/office/drawing/2014/main" id="{26EC07FA-D1E0-47AD-9ACF-DF4CFCFA857E}"/>
              </a:ext>
            </a:extLst>
          </p:cNvPr>
          <p:cNvSpPr txBox="1"/>
          <p:nvPr/>
        </p:nvSpPr>
        <p:spPr>
          <a:xfrm>
            <a:off x="5746617" y="3609703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6"/>
                </a:solidFill>
              </a:rPr>
              <a:t>+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pic>
        <p:nvPicPr>
          <p:cNvPr id="420" name="그림 419">
            <a:extLst>
              <a:ext uri="{FF2B5EF4-FFF2-40B4-BE49-F238E27FC236}">
                <a16:creationId xmlns:a16="http://schemas.microsoft.com/office/drawing/2014/main" id="{5281530F-09AD-4F53-B96F-5FF51A83D0E1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0978" y="3705952"/>
            <a:ext cx="202911" cy="20317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421" name="직사각형 420">
            <a:extLst>
              <a:ext uri="{FF2B5EF4-FFF2-40B4-BE49-F238E27FC236}">
                <a16:creationId xmlns:a16="http://schemas.microsoft.com/office/drawing/2014/main" id="{1C7B05D8-8AF0-402D-ABED-550B9BAE476D}"/>
              </a:ext>
            </a:extLst>
          </p:cNvPr>
          <p:cNvSpPr/>
          <p:nvPr/>
        </p:nvSpPr>
        <p:spPr>
          <a:xfrm>
            <a:off x="6280732" y="3739087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45</a:t>
            </a:r>
            <a:endParaRPr lang="ko-KR" altLang="en-US" sz="1000" b="1" dirty="0"/>
          </a:p>
        </p:txBody>
      </p:sp>
      <p:sp>
        <p:nvSpPr>
          <p:cNvPr id="422" name="직사각형 421">
            <a:extLst>
              <a:ext uri="{FF2B5EF4-FFF2-40B4-BE49-F238E27FC236}">
                <a16:creationId xmlns:a16="http://schemas.microsoft.com/office/drawing/2014/main" id="{F007CE7D-F3BC-4338-AB78-0BA7387B7C14}"/>
              </a:ext>
            </a:extLst>
          </p:cNvPr>
          <p:cNvSpPr/>
          <p:nvPr/>
        </p:nvSpPr>
        <p:spPr>
          <a:xfrm>
            <a:off x="4787877" y="4187325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23" name="그림 422" descr="앉아있는, 어두운, 테이블, 노트북이(가) 표시된 사진&#10;&#10;자동 생성된 설명">
            <a:extLst>
              <a:ext uri="{FF2B5EF4-FFF2-40B4-BE49-F238E27FC236}">
                <a16:creationId xmlns:a16="http://schemas.microsoft.com/office/drawing/2014/main" id="{FCD1A59B-4573-4F84-BEC6-178C77F664A1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6266" y="4183640"/>
            <a:ext cx="434635" cy="38878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424" name="TextBox 423">
            <a:extLst>
              <a:ext uri="{FF2B5EF4-FFF2-40B4-BE49-F238E27FC236}">
                <a16:creationId xmlns:a16="http://schemas.microsoft.com/office/drawing/2014/main" id="{C68F4171-D73F-41A2-85AA-B0929258A0A5}"/>
              </a:ext>
            </a:extLst>
          </p:cNvPr>
          <p:cNvSpPr txBox="1"/>
          <p:nvPr/>
        </p:nvSpPr>
        <p:spPr>
          <a:xfrm>
            <a:off x="5220901" y="4179485"/>
            <a:ext cx="7344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무기고 정리</a:t>
            </a:r>
            <a:endParaRPr lang="en-US" altLang="ko-KR" sz="800" b="1" dirty="0"/>
          </a:p>
          <a:p>
            <a:r>
              <a:rPr lang="en-US" altLang="ko-KR" sz="800" b="1" dirty="0"/>
              <a:t>Lv. 1</a:t>
            </a:r>
            <a:endParaRPr lang="ko-KR" altLang="en-US" sz="800" b="1" dirty="0"/>
          </a:p>
        </p:txBody>
      </p:sp>
      <p:sp>
        <p:nvSpPr>
          <p:cNvPr id="425" name="사각형: 둥근 모서리 177">
            <a:extLst>
              <a:ext uri="{FF2B5EF4-FFF2-40B4-BE49-F238E27FC236}">
                <a16:creationId xmlns:a16="http://schemas.microsoft.com/office/drawing/2014/main" id="{2B36B45A-81CC-441D-BA4C-A86F3FFA62D1}"/>
              </a:ext>
            </a:extLst>
          </p:cNvPr>
          <p:cNvSpPr/>
          <p:nvPr/>
        </p:nvSpPr>
        <p:spPr>
          <a:xfrm>
            <a:off x="5316193" y="4473808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6" name="TextBox 425">
            <a:extLst>
              <a:ext uri="{FF2B5EF4-FFF2-40B4-BE49-F238E27FC236}">
                <a16:creationId xmlns:a16="http://schemas.microsoft.com/office/drawing/2014/main" id="{6D8D9B0C-7122-4E12-8DCB-29B7273C066D}"/>
              </a:ext>
            </a:extLst>
          </p:cNvPr>
          <p:cNvSpPr txBox="1"/>
          <p:nvPr/>
        </p:nvSpPr>
        <p:spPr>
          <a:xfrm>
            <a:off x="5746617" y="4125241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6"/>
                </a:solidFill>
              </a:rPr>
              <a:t>+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pic>
        <p:nvPicPr>
          <p:cNvPr id="427" name="그림 426">
            <a:extLst>
              <a:ext uri="{FF2B5EF4-FFF2-40B4-BE49-F238E27FC236}">
                <a16:creationId xmlns:a16="http://schemas.microsoft.com/office/drawing/2014/main" id="{78BBCCA3-5AE2-423A-8346-4EC34C7432F5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0978" y="4221490"/>
            <a:ext cx="202911" cy="20317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428" name="직사각형 427">
            <a:extLst>
              <a:ext uri="{FF2B5EF4-FFF2-40B4-BE49-F238E27FC236}">
                <a16:creationId xmlns:a16="http://schemas.microsoft.com/office/drawing/2014/main" id="{AD313A41-9C94-4F84-AA57-114EA0E8F24E}"/>
              </a:ext>
            </a:extLst>
          </p:cNvPr>
          <p:cNvSpPr/>
          <p:nvPr/>
        </p:nvSpPr>
        <p:spPr>
          <a:xfrm>
            <a:off x="6280732" y="4254625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60</a:t>
            </a:r>
            <a:endParaRPr lang="ko-KR" altLang="en-US" sz="1000" b="1" dirty="0"/>
          </a:p>
        </p:txBody>
      </p:sp>
      <p:sp>
        <p:nvSpPr>
          <p:cNvPr id="429" name="직사각형 428">
            <a:extLst>
              <a:ext uri="{FF2B5EF4-FFF2-40B4-BE49-F238E27FC236}">
                <a16:creationId xmlns:a16="http://schemas.microsoft.com/office/drawing/2014/main" id="{1C2640AD-8F4F-4946-8DFE-7804FE3D0B8B}"/>
              </a:ext>
            </a:extLst>
          </p:cNvPr>
          <p:cNvSpPr/>
          <p:nvPr/>
        </p:nvSpPr>
        <p:spPr>
          <a:xfrm>
            <a:off x="4787876" y="4710560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0" name="직사각형 429">
            <a:extLst>
              <a:ext uri="{FF2B5EF4-FFF2-40B4-BE49-F238E27FC236}">
                <a16:creationId xmlns:a16="http://schemas.microsoft.com/office/drawing/2014/main" id="{BAD98AA8-71BC-4DEE-9229-4918FDB792F3}"/>
              </a:ext>
            </a:extLst>
          </p:cNvPr>
          <p:cNvSpPr/>
          <p:nvPr/>
        </p:nvSpPr>
        <p:spPr>
          <a:xfrm>
            <a:off x="4787877" y="4719081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1" name="TextBox 430">
            <a:extLst>
              <a:ext uri="{FF2B5EF4-FFF2-40B4-BE49-F238E27FC236}">
                <a16:creationId xmlns:a16="http://schemas.microsoft.com/office/drawing/2014/main" id="{68397FFC-011A-4693-B2E0-B76AA6BDBF92}"/>
              </a:ext>
            </a:extLst>
          </p:cNvPr>
          <p:cNvSpPr txBox="1"/>
          <p:nvPr/>
        </p:nvSpPr>
        <p:spPr>
          <a:xfrm>
            <a:off x="5220901" y="4711241"/>
            <a:ext cx="6319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토끼 사냥</a:t>
            </a:r>
            <a:endParaRPr lang="en-US" altLang="ko-KR" sz="800" b="1" dirty="0"/>
          </a:p>
          <a:p>
            <a:r>
              <a:rPr lang="en-US" altLang="ko-KR" sz="800" b="1" dirty="0"/>
              <a:t>Lv. 1</a:t>
            </a:r>
            <a:endParaRPr lang="ko-KR" altLang="en-US" sz="800" b="1" dirty="0"/>
          </a:p>
        </p:txBody>
      </p:sp>
      <p:sp>
        <p:nvSpPr>
          <p:cNvPr id="432" name="사각형: 둥근 모서리 185">
            <a:extLst>
              <a:ext uri="{FF2B5EF4-FFF2-40B4-BE49-F238E27FC236}">
                <a16:creationId xmlns:a16="http://schemas.microsoft.com/office/drawing/2014/main" id="{C9EEB49A-62AE-4701-A890-D646D75F6EEF}"/>
              </a:ext>
            </a:extLst>
          </p:cNvPr>
          <p:cNvSpPr/>
          <p:nvPr/>
        </p:nvSpPr>
        <p:spPr>
          <a:xfrm>
            <a:off x="5316193" y="5005564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3" name="TextBox 432">
            <a:extLst>
              <a:ext uri="{FF2B5EF4-FFF2-40B4-BE49-F238E27FC236}">
                <a16:creationId xmlns:a16="http://schemas.microsoft.com/office/drawing/2014/main" id="{9DBCD383-8028-4443-AED4-7B42BE551CD4}"/>
              </a:ext>
            </a:extLst>
          </p:cNvPr>
          <p:cNvSpPr txBox="1"/>
          <p:nvPr/>
        </p:nvSpPr>
        <p:spPr>
          <a:xfrm>
            <a:off x="5746617" y="4656997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6"/>
                </a:solidFill>
              </a:rPr>
              <a:t>+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pic>
        <p:nvPicPr>
          <p:cNvPr id="434" name="그림 433">
            <a:extLst>
              <a:ext uri="{FF2B5EF4-FFF2-40B4-BE49-F238E27FC236}">
                <a16:creationId xmlns:a16="http://schemas.microsoft.com/office/drawing/2014/main" id="{A13EE28F-0CA2-4993-A5E9-83DB188E3F43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0978" y="4753246"/>
            <a:ext cx="202911" cy="20317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435" name="직사각형 434">
            <a:extLst>
              <a:ext uri="{FF2B5EF4-FFF2-40B4-BE49-F238E27FC236}">
                <a16:creationId xmlns:a16="http://schemas.microsoft.com/office/drawing/2014/main" id="{3103FF77-ABFE-482A-B408-DD495CA26F68}"/>
              </a:ext>
            </a:extLst>
          </p:cNvPr>
          <p:cNvSpPr/>
          <p:nvPr/>
        </p:nvSpPr>
        <p:spPr>
          <a:xfrm>
            <a:off x="6280732" y="4786381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90</a:t>
            </a:r>
            <a:endParaRPr lang="ko-KR" altLang="en-US" sz="1000" b="1" dirty="0"/>
          </a:p>
        </p:txBody>
      </p:sp>
      <p:sp>
        <p:nvSpPr>
          <p:cNvPr id="436" name="직사각형 435">
            <a:extLst>
              <a:ext uri="{FF2B5EF4-FFF2-40B4-BE49-F238E27FC236}">
                <a16:creationId xmlns:a16="http://schemas.microsoft.com/office/drawing/2014/main" id="{96C0C6BB-58E9-4E8A-A478-15C3DF1DA7A6}"/>
              </a:ext>
            </a:extLst>
          </p:cNvPr>
          <p:cNvSpPr/>
          <p:nvPr/>
        </p:nvSpPr>
        <p:spPr>
          <a:xfrm>
            <a:off x="4787876" y="5223452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7" name="TextBox 436">
            <a:extLst>
              <a:ext uri="{FF2B5EF4-FFF2-40B4-BE49-F238E27FC236}">
                <a16:creationId xmlns:a16="http://schemas.microsoft.com/office/drawing/2014/main" id="{28813103-E8A1-473A-9B25-59A3109EC9C2}"/>
              </a:ext>
            </a:extLst>
          </p:cNvPr>
          <p:cNvSpPr txBox="1"/>
          <p:nvPr/>
        </p:nvSpPr>
        <p:spPr>
          <a:xfrm>
            <a:off x="5220901" y="5224133"/>
            <a:ext cx="6319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전투 훈련</a:t>
            </a:r>
            <a:endParaRPr lang="en-US" altLang="ko-KR" sz="800" b="1" dirty="0"/>
          </a:p>
          <a:p>
            <a:r>
              <a:rPr lang="en-US" altLang="ko-KR" sz="800" b="1" dirty="0"/>
              <a:t>Lv. 1</a:t>
            </a:r>
            <a:endParaRPr lang="ko-KR" altLang="en-US" sz="800" b="1" dirty="0"/>
          </a:p>
        </p:txBody>
      </p:sp>
      <p:sp>
        <p:nvSpPr>
          <p:cNvPr id="438" name="사각형: 둥근 모서리 192">
            <a:extLst>
              <a:ext uri="{FF2B5EF4-FFF2-40B4-BE49-F238E27FC236}">
                <a16:creationId xmlns:a16="http://schemas.microsoft.com/office/drawing/2014/main" id="{6ABECD67-4FBE-405A-B984-22CA1A2E7B96}"/>
              </a:ext>
            </a:extLst>
          </p:cNvPr>
          <p:cNvSpPr/>
          <p:nvPr/>
        </p:nvSpPr>
        <p:spPr>
          <a:xfrm>
            <a:off x="5316193" y="5518456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9" name="TextBox 438">
            <a:extLst>
              <a:ext uri="{FF2B5EF4-FFF2-40B4-BE49-F238E27FC236}">
                <a16:creationId xmlns:a16="http://schemas.microsoft.com/office/drawing/2014/main" id="{A80A1B2C-C2BC-402E-82D1-B8B3D2FF41B3}"/>
              </a:ext>
            </a:extLst>
          </p:cNvPr>
          <p:cNvSpPr txBox="1"/>
          <p:nvPr/>
        </p:nvSpPr>
        <p:spPr>
          <a:xfrm>
            <a:off x="5746617" y="5169889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6"/>
                </a:solidFill>
              </a:rPr>
              <a:t>+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pic>
        <p:nvPicPr>
          <p:cNvPr id="440" name="그림 439">
            <a:extLst>
              <a:ext uri="{FF2B5EF4-FFF2-40B4-BE49-F238E27FC236}">
                <a16:creationId xmlns:a16="http://schemas.microsoft.com/office/drawing/2014/main" id="{640481D3-DC32-470E-81A7-39726D39A761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0978" y="5266138"/>
            <a:ext cx="202911" cy="20317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441" name="직사각형 440">
            <a:extLst>
              <a:ext uri="{FF2B5EF4-FFF2-40B4-BE49-F238E27FC236}">
                <a16:creationId xmlns:a16="http://schemas.microsoft.com/office/drawing/2014/main" id="{804AACBE-D5CC-4FB6-A5AE-C435F214A7E1}"/>
              </a:ext>
            </a:extLst>
          </p:cNvPr>
          <p:cNvSpPr/>
          <p:nvPr/>
        </p:nvSpPr>
        <p:spPr>
          <a:xfrm>
            <a:off x="6280732" y="5299273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150</a:t>
            </a:r>
            <a:endParaRPr lang="ko-KR" altLang="en-US" sz="1000" b="1" dirty="0"/>
          </a:p>
        </p:txBody>
      </p:sp>
      <p:pic>
        <p:nvPicPr>
          <p:cNvPr id="442" name="그림 441" descr="그리기이(가) 표시된 사진&#10;&#10;자동 생성된 설명">
            <a:extLst>
              <a:ext uri="{FF2B5EF4-FFF2-40B4-BE49-F238E27FC236}">
                <a16:creationId xmlns:a16="http://schemas.microsoft.com/office/drawing/2014/main" id="{D8934975-2A23-4B82-A23F-1F440F3695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7876" y="4714605"/>
            <a:ext cx="427120" cy="378075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443" name="그림 442" descr="별, 하늘이(가) 표시된 사진&#10;&#10;자동 생성된 설명">
            <a:extLst>
              <a:ext uri="{FF2B5EF4-FFF2-40B4-BE49-F238E27FC236}">
                <a16:creationId xmlns:a16="http://schemas.microsoft.com/office/drawing/2014/main" id="{A1F54151-59C3-41D1-B557-21A42C36CD6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487" y="5230490"/>
            <a:ext cx="431413" cy="392898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</p:pic>
      <p:pic>
        <p:nvPicPr>
          <p:cNvPr id="444" name="그림 443" descr="테이블이(가) 표시된 사진&#10;&#10;자동 생성된 설명">
            <a:extLst>
              <a:ext uri="{FF2B5EF4-FFF2-40B4-BE49-F238E27FC236}">
                <a16:creationId xmlns:a16="http://schemas.microsoft.com/office/drawing/2014/main" id="{781AB8FF-82D3-4A38-96EC-74507674487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0184" y="1140308"/>
            <a:ext cx="1291819" cy="323052"/>
          </a:xfrm>
          <a:prstGeom prst="rect">
            <a:avLst/>
          </a:prstGeom>
        </p:spPr>
      </p:pic>
      <p:sp>
        <p:nvSpPr>
          <p:cNvPr id="445" name="TextBox 444">
            <a:extLst>
              <a:ext uri="{FF2B5EF4-FFF2-40B4-BE49-F238E27FC236}">
                <a16:creationId xmlns:a16="http://schemas.microsoft.com/office/drawing/2014/main" id="{94DB0921-2541-43C2-8DE9-D3ADA8725C98}"/>
              </a:ext>
            </a:extLst>
          </p:cNvPr>
          <p:cNvSpPr txBox="1"/>
          <p:nvPr/>
        </p:nvSpPr>
        <p:spPr>
          <a:xfrm>
            <a:off x="5626628" y="1188381"/>
            <a:ext cx="9396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b="1" dirty="0"/>
              <a:t>황건적의 난</a:t>
            </a:r>
          </a:p>
        </p:txBody>
      </p:sp>
      <p:sp>
        <p:nvSpPr>
          <p:cNvPr id="446" name="TextBox 445">
            <a:extLst>
              <a:ext uri="{FF2B5EF4-FFF2-40B4-BE49-F238E27FC236}">
                <a16:creationId xmlns:a16="http://schemas.microsoft.com/office/drawing/2014/main" id="{0B47E99D-680A-45F4-AFFF-B1E7ECF6A04B}"/>
              </a:ext>
            </a:extLst>
          </p:cNvPr>
          <p:cNvSpPr txBox="1"/>
          <p:nvPr/>
        </p:nvSpPr>
        <p:spPr>
          <a:xfrm>
            <a:off x="5837408" y="1422719"/>
            <a:ext cx="5293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</a:rPr>
              <a:t>111M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447" name="사각형: 둥근 모서리 161">
            <a:extLst>
              <a:ext uri="{FF2B5EF4-FFF2-40B4-BE49-F238E27FC236}">
                <a16:creationId xmlns:a16="http://schemas.microsoft.com/office/drawing/2014/main" id="{CE4825F6-BEAF-4A02-81C9-AF0A518D66E8}"/>
              </a:ext>
            </a:extLst>
          </p:cNvPr>
          <p:cNvSpPr/>
          <p:nvPr/>
        </p:nvSpPr>
        <p:spPr>
          <a:xfrm>
            <a:off x="5157828" y="3081510"/>
            <a:ext cx="757737" cy="16764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</a:rPr>
              <a:t>주인공</a:t>
            </a:r>
          </a:p>
        </p:txBody>
      </p:sp>
      <p:grpSp>
        <p:nvGrpSpPr>
          <p:cNvPr id="448" name="그룹 447"/>
          <p:cNvGrpSpPr/>
          <p:nvPr/>
        </p:nvGrpSpPr>
        <p:grpSpPr>
          <a:xfrm>
            <a:off x="4558467" y="1710761"/>
            <a:ext cx="653492" cy="243288"/>
            <a:chOff x="910551" y="1668117"/>
            <a:chExt cx="653492" cy="243288"/>
          </a:xfrm>
        </p:grpSpPr>
        <p:sp>
          <p:nvSpPr>
            <p:cNvPr id="449" name="사각형: 둥근 모서리 105">
              <a:extLst>
                <a:ext uri="{FF2B5EF4-FFF2-40B4-BE49-F238E27FC236}">
                  <a16:creationId xmlns:a16="http://schemas.microsoft.com/office/drawing/2014/main" id="{6A29D239-0BC6-41B5-84EA-BA1A112D25C4}"/>
                </a:ext>
              </a:extLst>
            </p:cNvPr>
            <p:cNvSpPr/>
            <p:nvPr/>
          </p:nvSpPr>
          <p:spPr>
            <a:xfrm>
              <a:off x="1112780" y="1698478"/>
              <a:ext cx="451263" cy="182565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0" name="사각형: 둥근 모서리 106">
              <a:extLst>
                <a:ext uri="{FF2B5EF4-FFF2-40B4-BE49-F238E27FC236}">
                  <a16:creationId xmlns:a16="http://schemas.microsoft.com/office/drawing/2014/main" id="{63323AFE-63B7-4E75-9E4E-1CBD4D5EEC9F}"/>
                </a:ext>
              </a:extLst>
            </p:cNvPr>
            <p:cNvSpPr/>
            <p:nvPr/>
          </p:nvSpPr>
          <p:spPr>
            <a:xfrm>
              <a:off x="910551" y="1668117"/>
              <a:ext cx="265324" cy="243288"/>
            </a:xfrm>
            <a:prstGeom prst="roundRect">
              <a:avLst/>
            </a:prstGeom>
            <a:solidFill>
              <a:srgbClr val="F1914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51" name="그림 450">
              <a:extLst>
                <a:ext uri="{FF2B5EF4-FFF2-40B4-BE49-F238E27FC236}">
                  <a16:creationId xmlns:a16="http://schemas.microsoft.com/office/drawing/2014/main" id="{C19E875A-F46C-4788-A574-2A3EE995CFE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1143" y="1688172"/>
              <a:ext cx="202911" cy="203175"/>
            </a:xfrm>
            <a:prstGeom prst="rect">
              <a:avLst/>
            </a:prstGeom>
          </p:spPr>
        </p:pic>
        <p:sp>
          <p:nvSpPr>
            <p:cNvPr id="452" name="TextBox 451">
              <a:extLst>
                <a:ext uri="{FF2B5EF4-FFF2-40B4-BE49-F238E27FC236}">
                  <a16:creationId xmlns:a16="http://schemas.microsoft.com/office/drawing/2014/main" id="{B10B0015-6E45-49A7-A025-AED482E40757}"/>
                </a:ext>
              </a:extLst>
            </p:cNvPr>
            <p:cNvSpPr txBox="1"/>
            <p:nvPr/>
          </p:nvSpPr>
          <p:spPr>
            <a:xfrm>
              <a:off x="1097762" y="1673337"/>
              <a:ext cx="41031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120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53" name="그룹 452"/>
          <p:cNvGrpSpPr/>
          <p:nvPr/>
        </p:nvGrpSpPr>
        <p:grpSpPr>
          <a:xfrm>
            <a:off x="4558467" y="1149337"/>
            <a:ext cx="662433" cy="243288"/>
            <a:chOff x="1079239" y="1303779"/>
            <a:chExt cx="662433" cy="243288"/>
          </a:xfrm>
        </p:grpSpPr>
        <p:sp>
          <p:nvSpPr>
            <p:cNvPr id="454" name="사각형: 둥근 모서리 101">
              <a:extLst>
                <a:ext uri="{FF2B5EF4-FFF2-40B4-BE49-F238E27FC236}">
                  <a16:creationId xmlns:a16="http://schemas.microsoft.com/office/drawing/2014/main" id="{09AD7FCB-A90D-40EF-8848-EFB4AAD11D1E}"/>
                </a:ext>
              </a:extLst>
            </p:cNvPr>
            <p:cNvSpPr/>
            <p:nvPr/>
          </p:nvSpPr>
          <p:spPr>
            <a:xfrm>
              <a:off x="1285096" y="1334139"/>
              <a:ext cx="456576" cy="182565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5" name="사각형: 둥근 모서리 102">
              <a:extLst>
                <a:ext uri="{FF2B5EF4-FFF2-40B4-BE49-F238E27FC236}">
                  <a16:creationId xmlns:a16="http://schemas.microsoft.com/office/drawing/2014/main" id="{1EFD2A3F-8BFC-4E3B-B985-588EFBDC20DE}"/>
                </a:ext>
              </a:extLst>
            </p:cNvPr>
            <p:cNvSpPr/>
            <p:nvPr/>
          </p:nvSpPr>
          <p:spPr>
            <a:xfrm>
              <a:off x="1079239" y="1303779"/>
              <a:ext cx="265324" cy="243288"/>
            </a:xfrm>
            <a:prstGeom prst="roundRect">
              <a:avLst/>
            </a:prstGeom>
            <a:solidFill>
              <a:srgbClr val="F1914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6" name="TextBox 455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1289760" y="1313381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57" name="그룹 456"/>
          <p:cNvGrpSpPr/>
          <p:nvPr/>
        </p:nvGrpSpPr>
        <p:grpSpPr>
          <a:xfrm>
            <a:off x="4559071" y="1428622"/>
            <a:ext cx="660619" cy="244870"/>
            <a:chOff x="1796919" y="1303779"/>
            <a:chExt cx="660619" cy="244870"/>
          </a:xfrm>
        </p:grpSpPr>
        <p:sp>
          <p:nvSpPr>
            <p:cNvPr id="458" name="사각형: 둥근 모서리 103">
              <a:extLst>
                <a:ext uri="{FF2B5EF4-FFF2-40B4-BE49-F238E27FC236}">
                  <a16:creationId xmlns:a16="http://schemas.microsoft.com/office/drawing/2014/main" id="{801E6C6E-D161-431B-8E61-6C4252E944AC}"/>
                </a:ext>
              </a:extLst>
            </p:cNvPr>
            <p:cNvSpPr/>
            <p:nvPr/>
          </p:nvSpPr>
          <p:spPr>
            <a:xfrm>
              <a:off x="2000962" y="1342167"/>
              <a:ext cx="456576" cy="182565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9" name="사각형: 둥근 모서리 104">
              <a:extLst>
                <a:ext uri="{FF2B5EF4-FFF2-40B4-BE49-F238E27FC236}">
                  <a16:creationId xmlns:a16="http://schemas.microsoft.com/office/drawing/2014/main" id="{7CC05F09-A911-4380-BF2F-79E1E5AD146B}"/>
                </a:ext>
              </a:extLst>
            </p:cNvPr>
            <p:cNvSpPr/>
            <p:nvPr/>
          </p:nvSpPr>
          <p:spPr>
            <a:xfrm>
              <a:off x="1796919" y="1303779"/>
              <a:ext cx="265324" cy="243288"/>
            </a:xfrm>
            <a:prstGeom prst="roundRect">
              <a:avLst/>
            </a:prstGeom>
            <a:solidFill>
              <a:srgbClr val="F1914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0" name="TextBox 459">
              <a:extLst>
                <a:ext uri="{FF2B5EF4-FFF2-40B4-BE49-F238E27FC236}">
                  <a16:creationId xmlns:a16="http://schemas.microsoft.com/office/drawing/2014/main" id="{B0AF414B-AB46-4F97-859C-6B3F8DDF4DE9}"/>
                </a:ext>
              </a:extLst>
            </p:cNvPr>
            <p:cNvSpPr txBox="1"/>
            <p:nvPr/>
          </p:nvSpPr>
          <p:spPr>
            <a:xfrm>
              <a:off x="1984934" y="1317026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120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pic>
          <p:nvPicPr>
            <p:cNvPr id="461" name="그림 460" descr="장난감이(가) 표시된 사진&#10;&#10;자동 생성된 설명">
              <a:extLst>
                <a:ext uri="{FF2B5EF4-FFF2-40B4-BE49-F238E27FC236}">
                  <a16:creationId xmlns:a16="http://schemas.microsoft.com/office/drawing/2014/main" id="{4C5EDC40-F690-4619-9EA8-3C46E89F11F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26772" y="1335344"/>
              <a:ext cx="219301" cy="213305"/>
            </a:xfrm>
            <a:prstGeom prst="rect">
              <a:avLst/>
            </a:prstGeom>
          </p:spPr>
        </p:pic>
      </p:grpSp>
      <p:pic>
        <p:nvPicPr>
          <p:cNvPr id="462" name="그림 461">
            <a:extLst>
              <a:ext uri="{FF2B5EF4-FFF2-40B4-BE49-F238E27FC236}">
                <a16:creationId xmlns:a16="http://schemas.microsoft.com/office/drawing/2014/main" id="{25088C9E-D62F-4FFF-9BF4-EB54EF118E01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00000">
            <a:off x="4615993" y="1204687"/>
            <a:ext cx="139780" cy="139780"/>
          </a:xfrm>
          <a:prstGeom prst="rect">
            <a:avLst/>
          </a:prstGeom>
        </p:spPr>
      </p:pic>
      <p:pic>
        <p:nvPicPr>
          <p:cNvPr id="463" name="그림 462" descr="거울, 옅은이(가) 표시된 사진&#10;&#10;자동 생성된 설명">
            <a:extLst>
              <a:ext uri="{FF2B5EF4-FFF2-40B4-BE49-F238E27FC236}">
                <a16:creationId xmlns:a16="http://schemas.microsoft.com/office/drawing/2014/main" id="{0C00207E-1E1F-4EEC-A7AA-7F80D6B00D53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7274" y="1121666"/>
            <a:ext cx="210185" cy="208888"/>
          </a:xfrm>
          <a:prstGeom prst="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464" name="사각형: 둥근 모서리 142">
            <a:extLst>
              <a:ext uri="{FF2B5EF4-FFF2-40B4-BE49-F238E27FC236}">
                <a16:creationId xmlns:a16="http://schemas.microsoft.com/office/drawing/2014/main" id="{313B3476-BF18-45F6-80C9-B4AECA8AB8A5}"/>
              </a:ext>
            </a:extLst>
          </p:cNvPr>
          <p:cNvSpPr/>
          <p:nvPr/>
        </p:nvSpPr>
        <p:spPr>
          <a:xfrm>
            <a:off x="6829631" y="3721438"/>
            <a:ext cx="461380" cy="294192"/>
          </a:xfrm>
          <a:prstGeom prst="roundRect">
            <a:avLst/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pic>
        <p:nvPicPr>
          <p:cNvPr id="465" name="그림 464">
            <a:extLst>
              <a:ext uri="{FF2B5EF4-FFF2-40B4-BE49-F238E27FC236}">
                <a16:creationId xmlns:a16="http://schemas.microsoft.com/office/drawing/2014/main" id="{25088C9E-D62F-4FFF-9BF4-EB54EF118E01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00000">
            <a:off x="6895271" y="3818771"/>
            <a:ext cx="117823" cy="117823"/>
          </a:xfrm>
          <a:prstGeom prst="rect">
            <a:avLst/>
          </a:prstGeom>
        </p:spPr>
      </p:pic>
      <p:sp>
        <p:nvSpPr>
          <p:cNvPr id="466" name="TextBox 465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6951483" y="3774662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100</a:t>
            </a:r>
          </a:p>
        </p:txBody>
      </p:sp>
      <p:sp>
        <p:nvSpPr>
          <p:cNvPr id="467" name="사각형: 둥근 모서리 142">
            <a:extLst>
              <a:ext uri="{FF2B5EF4-FFF2-40B4-BE49-F238E27FC236}">
                <a16:creationId xmlns:a16="http://schemas.microsoft.com/office/drawing/2014/main" id="{313B3476-BF18-45F6-80C9-B4AECA8AB8A5}"/>
              </a:ext>
            </a:extLst>
          </p:cNvPr>
          <p:cNvSpPr/>
          <p:nvPr/>
        </p:nvSpPr>
        <p:spPr>
          <a:xfrm>
            <a:off x="6829631" y="4231299"/>
            <a:ext cx="461380" cy="294192"/>
          </a:xfrm>
          <a:prstGeom prst="roundRect">
            <a:avLst/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pic>
        <p:nvPicPr>
          <p:cNvPr id="468" name="그림 467">
            <a:extLst>
              <a:ext uri="{FF2B5EF4-FFF2-40B4-BE49-F238E27FC236}">
                <a16:creationId xmlns:a16="http://schemas.microsoft.com/office/drawing/2014/main" id="{25088C9E-D62F-4FFF-9BF4-EB54EF118E01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00000">
            <a:off x="6895271" y="4328632"/>
            <a:ext cx="117823" cy="117823"/>
          </a:xfrm>
          <a:prstGeom prst="rect">
            <a:avLst/>
          </a:prstGeom>
        </p:spPr>
      </p:pic>
      <p:sp>
        <p:nvSpPr>
          <p:cNvPr id="469" name="TextBox 468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6951483" y="4284523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125</a:t>
            </a:r>
          </a:p>
        </p:txBody>
      </p:sp>
      <p:sp>
        <p:nvSpPr>
          <p:cNvPr id="470" name="사각형: 둥근 모서리 142">
            <a:extLst>
              <a:ext uri="{FF2B5EF4-FFF2-40B4-BE49-F238E27FC236}">
                <a16:creationId xmlns:a16="http://schemas.microsoft.com/office/drawing/2014/main" id="{313B3476-BF18-45F6-80C9-B4AECA8AB8A5}"/>
              </a:ext>
            </a:extLst>
          </p:cNvPr>
          <p:cNvSpPr/>
          <p:nvPr/>
        </p:nvSpPr>
        <p:spPr>
          <a:xfrm>
            <a:off x="6829631" y="4756770"/>
            <a:ext cx="461380" cy="294192"/>
          </a:xfrm>
          <a:prstGeom prst="roundRect">
            <a:avLst/>
          </a:prstGeom>
          <a:solidFill>
            <a:srgbClr val="413F3F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pic>
        <p:nvPicPr>
          <p:cNvPr id="471" name="그림 470">
            <a:extLst>
              <a:ext uri="{FF2B5EF4-FFF2-40B4-BE49-F238E27FC236}">
                <a16:creationId xmlns:a16="http://schemas.microsoft.com/office/drawing/2014/main" id="{25088C9E-D62F-4FFF-9BF4-EB54EF118E01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00000">
            <a:off x="6895271" y="4854103"/>
            <a:ext cx="117823" cy="117823"/>
          </a:xfrm>
          <a:prstGeom prst="rect">
            <a:avLst/>
          </a:prstGeom>
        </p:spPr>
      </p:pic>
      <p:sp>
        <p:nvSpPr>
          <p:cNvPr id="472" name="TextBox 471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6951483" y="4809994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150</a:t>
            </a:r>
          </a:p>
        </p:txBody>
      </p:sp>
      <p:sp>
        <p:nvSpPr>
          <p:cNvPr id="473" name="사각형: 둥근 모서리 142">
            <a:extLst>
              <a:ext uri="{FF2B5EF4-FFF2-40B4-BE49-F238E27FC236}">
                <a16:creationId xmlns:a16="http://schemas.microsoft.com/office/drawing/2014/main" id="{313B3476-BF18-45F6-80C9-B4AECA8AB8A5}"/>
              </a:ext>
            </a:extLst>
          </p:cNvPr>
          <p:cNvSpPr/>
          <p:nvPr/>
        </p:nvSpPr>
        <p:spPr>
          <a:xfrm>
            <a:off x="6829631" y="5268249"/>
            <a:ext cx="461380" cy="294192"/>
          </a:xfrm>
          <a:prstGeom prst="roundRect">
            <a:avLst/>
          </a:prstGeom>
          <a:solidFill>
            <a:srgbClr val="413F3F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pic>
        <p:nvPicPr>
          <p:cNvPr id="474" name="그림 473">
            <a:extLst>
              <a:ext uri="{FF2B5EF4-FFF2-40B4-BE49-F238E27FC236}">
                <a16:creationId xmlns:a16="http://schemas.microsoft.com/office/drawing/2014/main" id="{25088C9E-D62F-4FFF-9BF4-EB54EF118E01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00000">
            <a:off x="6895271" y="5365582"/>
            <a:ext cx="117823" cy="117823"/>
          </a:xfrm>
          <a:prstGeom prst="rect">
            <a:avLst/>
          </a:prstGeom>
        </p:spPr>
      </p:pic>
      <p:sp>
        <p:nvSpPr>
          <p:cNvPr id="475" name="TextBox 474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6951483" y="5321473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200</a:t>
            </a:r>
          </a:p>
        </p:txBody>
      </p:sp>
      <p:pic>
        <p:nvPicPr>
          <p:cNvPr id="476" name="그림 475"/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0082" y="5788267"/>
            <a:ext cx="570365" cy="611445"/>
          </a:xfrm>
          <a:prstGeom prst="rect">
            <a:avLst/>
          </a:prstGeom>
        </p:spPr>
      </p:pic>
      <p:pic>
        <p:nvPicPr>
          <p:cNvPr id="477" name="그림 476"/>
          <p:cNvPicPr>
            <a:picLocks noChangeAspect="1"/>
          </p:cNvPicPr>
          <p:nvPr/>
        </p:nvPicPr>
        <p:blipFill>
          <a:blip r:embed="rId13" cstate="hq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7374" y="5788267"/>
            <a:ext cx="597988" cy="611445"/>
          </a:xfrm>
          <a:prstGeom prst="rect">
            <a:avLst/>
          </a:prstGeom>
          <a:noFill/>
        </p:spPr>
      </p:pic>
      <p:pic>
        <p:nvPicPr>
          <p:cNvPr id="478" name="그림 477"/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3318" y="5788267"/>
            <a:ext cx="545050" cy="611445"/>
          </a:xfrm>
          <a:prstGeom prst="rect">
            <a:avLst/>
          </a:prstGeom>
          <a:noFill/>
        </p:spPr>
      </p:pic>
      <p:pic>
        <p:nvPicPr>
          <p:cNvPr id="479" name="그림 478"/>
          <p:cNvPicPr>
            <a:picLocks noChangeAspect="1"/>
          </p:cNvPicPr>
          <p:nvPr/>
        </p:nvPicPr>
        <p:blipFill>
          <a:blip r:embed="rId16" cstate="hqprint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4876" y="5788267"/>
            <a:ext cx="572158" cy="611445"/>
          </a:xfrm>
          <a:prstGeom prst="rect">
            <a:avLst/>
          </a:prstGeom>
          <a:noFill/>
        </p:spPr>
      </p:pic>
      <p:pic>
        <p:nvPicPr>
          <p:cNvPr id="480" name="그림 479"/>
          <p:cNvPicPr>
            <a:picLocks noChangeAspect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2656" y="5788267"/>
            <a:ext cx="640535" cy="611445"/>
          </a:xfrm>
          <a:prstGeom prst="rect">
            <a:avLst/>
          </a:prstGeom>
          <a:noFill/>
        </p:spPr>
      </p:pic>
      <p:sp>
        <p:nvSpPr>
          <p:cNvPr id="481" name="사각형: 둥근 모서리 168">
            <a:extLst>
              <a:ext uri="{FF2B5EF4-FFF2-40B4-BE49-F238E27FC236}">
                <a16:creationId xmlns:a16="http://schemas.microsoft.com/office/drawing/2014/main" id="{557AA956-C15D-479C-9A9F-7363E259CADE}"/>
              </a:ext>
            </a:extLst>
          </p:cNvPr>
          <p:cNvSpPr/>
          <p:nvPr/>
        </p:nvSpPr>
        <p:spPr>
          <a:xfrm>
            <a:off x="5332173" y="3972914"/>
            <a:ext cx="1086374" cy="45719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2" name="사각형: 둥근 모서리 168">
            <a:extLst>
              <a:ext uri="{FF2B5EF4-FFF2-40B4-BE49-F238E27FC236}">
                <a16:creationId xmlns:a16="http://schemas.microsoft.com/office/drawing/2014/main" id="{557AA956-C15D-479C-9A9F-7363E259CADE}"/>
              </a:ext>
            </a:extLst>
          </p:cNvPr>
          <p:cNvSpPr/>
          <p:nvPr/>
        </p:nvSpPr>
        <p:spPr>
          <a:xfrm>
            <a:off x="5332173" y="4487474"/>
            <a:ext cx="664462" cy="45719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83" name="그림 482">
            <a:extLst>
              <a:ext uri="{FF2B5EF4-FFF2-40B4-BE49-F238E27FC236}">
                <a16:creationId xmlns:a16="http://schemas.microsoft.com/office/drawing/2014/main" id="{F5E5E1CE-E57E-4A58-9151-D0212DA06E0D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0521" y="2006750"/>
            <a:ext cx="1412349" cy="1412349"/>
          </a:xfrm>
          <a:prstGeom prst="rect">
            <a:avLst/>
          </a:prstGeom>
        </p:spPr>
      </p:pic>
      <p:sp>
        <p:nvSpPr>
          <p:cNvPr id="484" name="TextBox 483"/>
          <p:cNvSpPr txBox="1"/>
          <p:nvPr/>
        </p:nvSpPr>
        <p:spPr>
          <a:xfrm>
            <a:off x="5251613" y="3912964"/>
            <a:ext cx="57658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 dirty="0"/>
              <a:t>00:00:14</a:t>
            </a:r>
            <a:endParaRPr lang="ko-KR" altLang="en-US" sz="500" b="1" dirty="0"/>
          </a:p>
        </p:txBody>
      </p:sp>
      <p:sp>
        <p:nvSpPr>
          <p:cNvPr id="485" name="TextBox 484"/>
          <p:cNvSpPr txBox="1"/>
          <p:nvPr/>
        </p:nvSpPr>
        <p:spPr>
          <a:xfrm>
            <a:off x="5251613" y="4425983"/>
            <a:ext cx="57658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 dirty="0"/>
              <a:t>00:00:39</a:t>
            </a:r>
            <a:endParaRPr lang="ko-KR" altLang="en-US" sz="500" b="1" dirty="0"/>
          </a:p>
        </p:txBody>
      </p:sp>
      <p:pic>
        <p:nvPicPr>
          <p:cNvPr id="486" name="그림 485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005" y="3263845"/>
            <a:ext cx="3044029" cy="327725"/>
          </a:xfrm>
          <a:prstGeom prst="rect">
            <a:avLst/>
          </a:prstGeom>
        </p:spPr>
      </p:pic>
      <p:pic>
        <p:nvPicPr>
          <p:cNvPr id="487" name="그림 486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3216" y="2404223"/>
            <a:ext cx="343152" cy="582711"/>
          </a:xfrm>
          <a:prstGeom prst="rect">
            <a:avLst/>
          </a:prstGeom>
        </p:spPr>
      </p:pic>
      <p:pic>
        <p:nvPicPr>
          <p:cNvPr id="488" name="그림 487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255" y="2382100"/>
            <a:ext cx="928313" cy="669054"/>
          </a:xfrm>
          <a:prstGeom prst="rect">
            <a:avLst/>
          </a:prstGeom>
        </p:spPr>
      </p:pic>
      <p:pic>
        <p:nvPicPr>
          <p:cNvPr id="489" name="그림 488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839" t="68665" r="9631" b="4841"/>
          <a:stretch/>
        </p:blipFill>
        <p:spPr>
          <a:xfrm rot="5066327" flipH="1">
            <a:off x="5703074" y="2738523"/>
            <a:ext cx="210601" cy="337539"/>
          </a:xfrm>
          <a:prstGeom prst="rect">
            <a:avLst/>
          </a:prstGeom>
        </p:spPr>
      </p:pic>
      <p:pic>
        <p:nvPicPr>
          <p:cNvPr id="490" name="그림 489"/>
          <p:cNvPicPr>
            <a:picLocks noChangeAspect="1"/>
          </p:cNvPicPr>
          <p:nvPr/>
        </p:nvPicPr>
        <p:blipFill>
          <a:blip r:embed="rId2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6927" y="5839852"/>
            <a:ext cx="547210" cy="555928"/>
          </a:xfrm>
          <a:prstGeom prst="rect">
            <a:avLst/>
          </a:prstGeom>
        </p:spPr>
      </p:pic>
      <p:pic>
        <p:nvPicPr>
          <p:cNvPr id="491" name="그림 490"/>
          <p:cNvPicPr>
            <a:picLocks noChangeAspect="1"/>
          </p:cNvPicPr>
          <p:nvPr/>
        </p:nvPicPr>
        <p:blipFill>
          <a:blip r:embed="rId2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7350" y="5839852"/>
            <a:ext cx="547210" cy="555928"/>
          </a:xfrm>
          <a:prstGeom prst="rect">
            <a:avLst/>
          </a:prstGeom>
        </p:spPr>
      </p:pic>
      <p:sp>
        <p:nvSpPr>
          <p:cNvPr id="492" name="직사각형 491">
            <a:extLst>
              <a:ext uri="{FF2B5EF4-FFF2-40B4-BE49-F238E27FC236}">
                <a16:creationId xmlns:a16="http://schemas.microsoft.com/office/drawing/2014/main" id="{85650715-60A7-4421-B88D-9BAB0D2906BC}"/>
              </a:ext>
            </a:extLst>
          </p:cNvPr>
          <p:cNvSpPr/>
          <p:nvPr/>
        </p:nvSpPr>
        <p:spPr>
          <a:xfrm>
            <a:off x="8817293" y="1747419"/>
            <a:ext cx="2747907" cy="1628428"/>
          </a:xfrm>
          <a:prstGeom prst="rect">
            <a:avLst/>
          </a:prstGeom>
          <a:solidFill>
            <a:srgbClr val="F191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3" name="직사각형 492">
            <a:extLst>
              <a:ext uri="{FF2B5EF4-FFF2-40B4-BE49-F238E27FC236}">
                <a16:creationId xmlns:a16="http://schemas.microsoft.com/office/drawing/2014/main" id="{0DCEE482-01B5-40BD-A260-94499A147697}"/>
              </a:ext>
            </a:extLst>
          </p:cNvPr>
          <p:cNvSpPr/>
          <p:nvPr/>
        </p:nvSpPr>
        <p:spPr>
          <a:xfrm>
            <a:off x="8654934" y="1067927"/>
            <a:ext cx="3027281" cy="53471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94" name="그림 49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46"/>
          <a:stretch/>
        </p:blipFill>
        <p:spPr>
          <a:xfrm>
            <a:off x="8652112" y="1062880"/>
            <a:ext cx="3030104" cy="2320958"/>
          </a:xfrm>
          <a:prstGeom prst="rect">
            <a:avLst/>
          </a:prstGeom>
        </p:spPr>
      </p:pic>
      <p:pic>
        <p:nvPicPr>
          <p:cNvPr id="495" name="그림 494" descr="그리기이(가) 표시된 사진&#10;&#10;자동 생성된 설명">
            <a:extLst>
              <a:ext uri="{FF2B5EF4-FFF2-40B4-BE49-F238E27FC236}">
                <a16:creationId xmlns:a16="http://schemas.microsoft.com/office/drawing/2014/main" id="{A47E18CF-8649-403D-BF3B-10C7C6FAFE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0960" y="3497768"/>
            <a:ext cx="2744240" cy="2307919"/>
          </a:xfrm>
          <a:prstGeom prst="rect">
            <a:avLst/>
          </a:prstGeom>
        </p:spPr>
      </p:pic>
      <p:sp>
        <p:nvSpPr>
          <p:cNvPr id="496" name="직사각형 495">
            <a:extLst>
              <a:ext uri="{FF2B5EF4-FFF2-40B4-BE49-F238E27FC236}">
                <a16:creationId xmlns:a16="http://schemas.microsoft.com/office/drawing/2014/main" id="{FE06DDAB-15C3-4681-8FFE-7B3B95517B55}"/>
              </a:ext>
            </a:extLst>
          </p:cNvPr>
          <p:cNvSpPr/>
          <p:nvPr/>
        </p:nvSpPr>
        <p:spPr>
          <a:xfrm>
            <a:off x="8944984" y="3671787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7" name="직사각형 496">
            <a:extLst>
              <a:ext uri="{FF2B5EF4-FFF2-40B4-BE49-F238E27FC236}">
                <a16:creationId xmlns:a16="http://schemas.microsoft.com/office/drawing/2014/main" id="{B52483FE-002C-44C0-AB86-EAA4D0ABDA45}"/>
              </a:ext>
            </a:extLst>
          </p:cNvPr>
          <p:cNvSpPr/>
          <p:nvPr/>
        </p:nvSpPr>
        <p:spPr>
          <a:xfrm>
            <a:off x="8944983" y="4178804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8" name="직사각형 497">
            <a:extLst>
              <a:ext uri="{FF2B5EF4-FFF2-40B4-BE49-F238E27FC236}">
                <a16:creationId xmlns:a16="http://schemas.microsoft.com/office/drawing/2014/main" id="{67E804CA-CECB-42B7-9D1B-ED2A0730E848}"/>
              </a:ext>
            </a:extLst>
          </p:cNvPr>
          <p:cNvSpPr/>
          <p:nvPr/>
        </p:nvSpPr>
        <p:spPr>
          <a:xfrm>
            <a:off x="8944983" y="4709769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99" name="그림 498" descr="앉아있는, 어두운, 테이블, 노트북이(가) 표시된 사진&#10;&#10;자동 생성된 설명">
            <a:extLst>
              <a:ext uri="{FF2B5EF4-FFF2-40B4-BE49-F238E27FC236}">
                <a16:creationId xmlns:a16="http://schemas.microsoft.com/office/drawing/2014/main" id="{7D634FD3-2A7B-47C7-B6B4-320327CC7C2A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3373" y="3668102"/>
            <a:ext cx="434635" cy="38878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500" name="TextBox 499">
            <a:extLst>
              <a:ext uri="{FF2B5EF4-FFF2-40B4-BE49-F238E27FC236}">
                <a16:creationId xmlns:a16="http://schemas.microsoft.com/office/drawing/2014/main" id="{B142BF54-9EF0-4623-A045-339FE05732BF}"/>
              </a:ext>
            </a:extLst>
          </p:cNvPr>
          <p:cNvSpPr txBox="1"/>
          <p:nvPr/>
        </p:nvSpPr>
        <p:spPr>
          <a:xfrm>
            <a:off x="9378008" y="3663947"/>
            <a:ext cx="6319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마당 쓸기</a:t>
            </a:r>
            <a:endParaRPr lang="en-US" altLang="ko-KR" sz="800" b="1" dirty="0"/>
          </a:p>
          <a:p>
            <a:r>
              <a:rPr lang="en-US" altLang="ko-KR" sz="800" b="1" dirty="0"/>
              <a:t>Lv. 3</a:t>
            </a:r>
            <a:endParaRPr lang="ko-KR" altLang="en-US" sz="800" b="1" dirty="0"/>
          </a:p>
        </p:txBody>
      </p:sp>
      <p:sp>
        <p:nvSpPr>
          <p:cNvPr id="501" name="사각형: 둥근 모서리 168">
            <a:extLst>
              <a:ext uri="{FF2B5EF4-FFF2-40B4-BE49-F238E27FC236}">
                <a16:creationId xmlns:a16="http://schemas.microsoft.com/office/drawing/2014/main" id="{557AA956-C15D-479C-9A9F-7363E259CADE}"/>
              </a:ext>
            </a:extLst>
          </p:cNvPr>
          <p:cNvSpPr/>
          <p:nvPr/>
        </p:nvSpPr>
        <p:spPr>
          <a:xfrm>
            <a:off x="9473300" y="3958270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2" name="TextBox 501">
            <a:extLst>
              <a:ext uri="{FF2B5EF4-FFF2-40B4-BE49-F238E27FC236}">
                <a16:creationId xmlns:a16="http://schemas.microsoft.com/office/drawing/2014/main" id="{26EC07FA-D1E0-47AD-9ACF-DF4CFCFA857E}"/>
              </a:ext>
            </a:extLst>
          </p:cNvPr>
          <p:cNvSpPr txBox="1"/>
          <p:nvPr/>
        </p:nvSpPr>
        <p:spPr>
          <a:xfrm>
            <a:off x="9903724" y="3609703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6"/>
                </a:solidFill>
              </a:rPr>
              <a:t>+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pic>
        <p:nvPicPr>
          <p:cNvPr id="503" name="그림 502">
            <a:extLst>
              <a:ext uri="{FF2B5EF4-FFF2-40B4-BE49-F238E27FC236}">
                <a16:creationId xmlns:a16="http://schemas.microsoft.com/office/drawing/2014/main" id="{5281530F-09AD-4F53-B96F-5FF51A83D0E1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8085" y="3705952"/>
            <a:ext cx="202911" cy="20317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504" name="직사각형 503">
            <a:extLst>
              <a:ext uri="{FF2B5EF4-FFF2-40B4-BE49-F238E27FC236}">
                <a16:creationId xmlns:a16="http://schemas.microsoft.com/office/drawing/2014/main" id="{1C7B05D8-8AF0-402D-ABED-550B9BAE476D}"/>
              </a:ext>
            </a:extLst>
          </p:cNvPr>
          <p:cNvSpPr/>
          <p:nvPr/>
        </p:nvSpPr>
        <p:spPr>
          <a:xfrm>
            <a:off x="10437839" y="3739087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45</a:t>
            </a:r>
            <a:endParaRPr lang="ko-KR" altLang="en-US" sz="1000" b="1" dirty="0"/>
          </a:p>
        </p:txBody>
      </p:sp>
      <p:sp>
        <p:nvSpPr>
          <p:cNvPr id="505" name="직사각형 504">
            <a:extLst>
              <a:ext uri="{FF2B5EF4-FFF2-40B4-BE49-F238E27FC236}">
                <a16:creationId xmlns:a16="http://schemas.microsoft.com/office/drawing/2014/main" id="{F007CE7D-F3BC-4338-AB78-0BA7387B7C14}"/>
              </a:ext>
            </a:extLst>
          </p:cNvPr>
          <p:cNvSpPr/>
          <p:nvPr/>
        </p:nvSpPr>
        <p:spPr>
          <a:xfrm>
            <a:off x="8944984" y="4187325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06" name="그림 505" descr="앉아있는, 어두운, 테이블, 노트북이(가) 표시된 사진&#10;&#10;자동 생성된 설명">
            <a:extLst>
              <a:ext uri="{FF2B5EF4-FFF2-40B4-BE49-F238E27FC236}">
                <a16:creationId xmlns:a16="http://schemas.microsoft.com/office/drawing/2014/main" id="{FCD1A59B-4573-4F84-BEC6-178C77F664A1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3373" y="4183640"/>
            <a:ext cx="434635" cy="38878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507" name="TextBox 506">
            <a:extLst>
              <a:ext uri="{FF2B5EF4-FFF2-40B4-BE49-F238E27FC236}">
                <a16:creationId xmlns:a16="http://schemas.microsoft.com/office/drawing/2014/main" id="{C68F4171-D73F-41A2-85AA-B0929258A0A5}"/>
              </a:ext>
            </a:extLst>
          </p:cNvPr>
          <p:cNvSpPr txBox="1"/>
          <p:nvPr/>
        </p:nvSpPr>
        <p:spPr>
          <a:xfrm>
            <a:off x="9378008" y="4179485"/>
            <a:ext cx="7344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무기고 정리</a:t>
            </a:r>
            <a:endParaRPr lang="en-US" altLang="ko-KR" sz="800" b="1" dirty="0"/>
          </a:p>
          <a:p>
            <a:r>
              <a:rPr lang="en-US" altLang="ko-KR" sz="800" b="1" dirty="0"/>
              <a:t>Lv. 1</a:t>
            </a:r>
            <a:endParaRPr lang="ko-KR" altLang="en-US" sz="800" b="1" dirty="0"/>
          </a:p>
        </p:txBody>
      </p:sp>
      <p:sp>
        <p:nvSpPr>
          <p:cNvPr id="508" name="사각형: 둥근 모서리 177">
            <a:extLst>
              <a:ext uri="{FF2B5EF4-FFF2-40B4-BE49-F238E27FC236}">
                <a16:creationId xmlns:a16="http://schemas.microsoft.com/office/drawing/2014/main" id="{2B36B45A-81CC-441D-BA4C-A86F3FFA62D1}"/>
              </a:ext>
            </a:extLst>
          </p:cNvPr>
          <p:cNvSpPr/>
          <p:nvPr/>
        </p:nvSpPr>
        <p:spPr>
          <a:xfrm>
            <a:off x="9473300" y="4473808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9" name="TextBox 508">
            <a:extLst>
              <a:ext uri="{FF2B5EF4-FFF2-40B4-BE49-F238E27FC236}">
                <a16:creationId xmlns:a16="http://schemas.microsoft.com/office/drawing/2014/main" id="{6D8D9B0C-7122-4E12-8DCB-29B7273C066D}"/>
              </a:ext>
            </a:extLst>
          </p:cNvPr>
          <p:cNvSpPr txBox="1"/>
          <p:nvPr/>
        </p:nvSpPr>
        <p:spPr>
          <a:xfrm>
            <a:off x="9903724" y="4125241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6"/>
                </a:solidFill>
              </a:rPr>
              <a:t>+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pic>
        <p:nvPicPr>
          <p:cNvPr id="510" name="그림 509">
            <a:extLst>
              <a:ext uri="{FF2B5EF4-FFF2-40B4-BE49-F238E27FC236}">
                <a16:creationId xmlns:a16="http://schemas.microsoft.com/office/drawing/2014/main" id="{78BBCCA3-5AE2-423A-8346-4EC34C7432F5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8085" y="4221490"/>
            <a:ext cx="202911" cy="20317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511" name="직사각형 510">
            <a:extLst>
              <a:ext uri="{FF2B5EF4-FFF2-40B4-BE49-F238E27FC236}">
                <a16:creationId xmlns:a16="http://schemas.microsoft.com/office/drawing/2014/main" id="{AD313A41-9C94-4F84-AA57-114EA0E8F24E}"/>
              </a:ext>
            </a:extLst>
          </p:cNvPr>
          <p:cNvSpPr/>
          <p:nvPr/>
        </p:nvSpPr>
        <p:spPr>
          <a:xfrm>
            <a:off x="10437839" y="4254625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60</a:t>
            </a:r>
            <a:endParaRPr lang="ko-KR" altLang="en-US" sz="1000" b="1" dirty="0"/>
          </a:p>
        </p:txBody>
      </p:sp>
      <p:sp>
        <p:nvSpPr>
          <p:cNvPr id="512" name="직사각형 511">
            <a:extLst>
              <a:ext uri="{FF2B5EF4-FFF2-40B4-BE49-F238E27FC236}">
                <a16:creationId xmlns:a16="http://schemas.microsoft.com/office/drawing/2014/main" id="{1C2640AD-8F4F-4946-8DFE-7804FE3D0B8B}"/>
              </a:ext>
            </a:extLst>
          </p:cNvPr>
          <p:cNvSpPr/>
          <p:nvPr/>
        </p:nvSpPr>
        <p:spPr>
          <a:xfrm>
            <a:off x="8944983" y="4710560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3" name="직사각형 512">
            <a:extLst>
              <a:ext uri="{FF2B5EF4-FFF2-40B4-BE49-F238E27FC236}">
                <a16:creationId xmlns:a16="http://schemas.microsoft.com/office/drawing/2014/main" id="{BAD98AA8-71BC-4DEE-9229-4918FDB792F3}"/>
              </a:ext>
            </a:extLst>
          </p:cNvPr>
          <p:cNvSpPr/>
          <p:nvPr/>
        </p:nvSpPr>
        <p:spPr>
          <a:xfrm>
            <a:off x="8944984" y="4719081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4" name="TextBox 513">
            <a:extLst>
              <a:ext uri="{FF2B5EF4-FFF2-40B4-BE49-F238E27FC236}">
                <a16:creationId xmlns:a16="http://schemas.microsoft.com/office/drawing/2014/main" id="{68397FFC-011A-4693-B2E0-B76AA6BDBF92}"/>
              </a:ext>
            </a:extLst>
          </p:cNvPr>
          <p:cNvSpPr txBox="1"/>
          <p:nvPr/>
        </p:nvSpPr>
        <p:spPr>
          <a:xfrm>
            <a:off x="9378008" y="4711241"/>
            <a:ext cx="6319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토끼 사냥</a:t>
            </a:r>
            <a:endParaRPr lang="en-US" altLang="ko-KR" sz="800" b="1" dirty="0"/>
          </a:p>
          <a:p>
            <a:r>
              <a:rPr lang="en-US" altLang="ko-KR" sz="800" b="1" dirty="0"/>
              <a:t>Lv. 1</a:t>
            </a:r>
            <a:endParaRPr lang="ko-KR" altLang="en-US" sz="800" b="1" dirty="0"/>
          </a:p>
        </p:txBody>
      </p:sp>
      <p:sp>
        <p:nvSpPr>
          <p:cNvPr id="515" name="사각형: 둥근 모서리 185">
            <a:extLst>
              <a:ext uri="{FF2B5EF4-FFF2-40B4-BE49-F238E27FC236}">
                <a16:creationId xmlns:a16="http://schemas.microsoft.com/office/drawing/2014/main" id="{C9EEB49A-62AE-4701-A890-D646D75F6EEF}"/>
              </a:ext>
            </a:extLst>
          </p:cNvPr>
          <p:cNvSpPr/>
          <p:nvPr/>
        </p:nvSpPr>
        <p:spPr>
          <a:xfrm>
            <a:off x="9473300" y="5005564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6" name="TextBox 515">
            <a:extLst>
              <a:ext uri="{FF2B5EF4-FFF2-40B4-BE49-F238E27FC236}">
                <a16:creationId xmlns:a16="http://schemas.microsoft.com/office/drawing/2014/main" id="{9DBCD383-8028-4443-AED4-7B42BE551CD4}"/>
              </a:ext>
            </a:extLst>
          </p:cNvPr>
          <p:cNvSpPr txBox="1"/>
          <p:nvPr/>
        </p:nvSpPr>
        <p:spPr>
          <a:xfrm>
            <a:off x="9903724" y="4656997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6"/>
                </a:solidFill>
              </a:rPr>
              <a:t>+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pic>
        <p:nvPicPr>
          <p:cNvPr id="517" name="그림 516">
            <a:extLst>
              <a:ext uri="{FF2B5EF4-FFF2-40B4-BE49-F238E27FC236}">
                <a16:creationId xmlns:a16="http://schemas.microsoft.com/office/drawing/2014/main" id="{A13EE28F-0CA2-4993-A5E9-83DB188E3F43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8085" y="4753246"/>
            <a:ext cx="202911" cy="20317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518" name="직사각형 517">
            <a:extLst>
              <a:ext uri="{FF2B5EF4-FFF2-40B4-BE49-F238E27FC236}">
                <a16:creationId xmlns:a16="http://schemas.microsoft.com/office/drawing/2014/main" id="{3103FF77-ABFE-482A-B408-DD495CA26F68}"/>
              </a:ext>
            </a:extLst>
          </p:cNvPr>
          <p:cNvSpPr/>
          <p:nvPr/>
        </p:nvSpPr>
        <p:spPr>
          <a:xfrm>
            <a:off x="10437839" y="4786381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90</a:t>
            </a:r>
            <a:endParaRPr lang="ko-KR" altLang="en-US" sz="1000" b="1" dirty="0"/>
          </a:p>
        </p:txBody>
      </p:sp>
      <p:sp>
        <p:nvSpPr>
          <p:cNvPr id="519" name="직사각형 518">
            <a:extLst>
              <a:ext uri="{FF2B5EF4-FFF2-40B4-BE49-F238E27FC236}">
                <a16:creationId xmlns:a16="http://schemas.microsoft.com/office/drawing/2014/main" id="{96C0C6BB-58E9-4E8A-A478-15C3DF1DA7A6}"/>
              </a:ext>
            </a:extLst>
          </p:cNvPr>
          <p:cNvSpPr/>
          <p:nvPr/>
        </p:nvSpPr>
        <p:spPr>
          <a:xfrm>
            <a:off x="8944983" y="5223452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0" name="TextBox 519">
            <a:extLst>
              <a:ext uri="{FF2B5EF4-FFF2-40B4-BE49-F238E27FC236}">
                <a16:creationId xmlns:a16="http://schemas.microsoft.com/office/drawing/2014/main" id="{28813103-E8A1-473A-9B25-59A3109EC9C2}"/>
              </a:ext>
            </a:extLst>
          </p:cNvPr>
          <p:cNvSpPr txBox="1"/>
          <p:nvPr/>
        </p:nvSpPr>
        <p:spPr>
          <a:xfrm>
            <a:off x="9378008" y="5224133"/>
            <a:ext cx="6319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전투 훈련</a:t>
            </a:r>
            <a:endParaRPr lang="en-US" altLang="ko-KR" sz="800" b="1" dirty="0"/>
          </a:p>
          <a:p>
            <a:r>
              <a:rPr lang="en-US" altLang="ko-KR" sz="800" b="1" dirty="0"/>
              <a:t>Lv. 1</a:t>
            </a:r>
            <a:endParaRPr lang="ko-KR" altLang="en-US" sz="800" b="1" dirty="0"/>
          </a:p>
        </p:txBody>
      </p:sp>
      <p:sp>
        <p:nvSpPr>
          <p:cNvPr id="521" name="사각형: 둥근 모서리 192">
            <a:extLst>
              <a:ext uri="{FF2B5EF4-FFF2-40B4-BE49-F238E27FC236}">
                <a16:creationId xmlns:a16="http://schemas.microsoft.com/office/drawing/2014/main" id="{6ABECD67-4FBE-405A-B984-22CA1A2E7B96}"/>
              </a:ext>
            </a:extLst>
          </p:cNvPr>
          <p:cNvSpPr/>
          <p:nvPr/>
        </p:nvSpPr>
        <p:spPr>
          <a:xfrm>
            <a:off x="9473300" y="5518456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2" name="TextBox 521">
            <a:extLst>
              <a:ext uri="{FF2B5EF4-FFF2-40B4-BE49-F238E27FC236}">
                <a16:creationId xmlns:a16="http://schemas.microsoft.com/office/drawing/2014/main" id="{A80A1B2C-C2BC-402E-82D1-B8B3D2FF41B3}"/>
              </a:ext>
            </a:extLst>
          </p:cNvPr>
          <p:cNvSpPr txBox="1"/>
          <p:nvPr/>
        </p:nvSpPr>
        <p:spPr>
          <a:xfrm>
            <a:off x="9903724" y="5169889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6"/>
                </a:solidFill>
              </a:rPr>
              <a:t>+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pic>
        <p:nvPicPr>
          <p:cNvPr id="523" name="그림 522">
            <a:extLst>
              <a:ext uri="{FF2B5EF4-FFF2-40B4-BE49-F238E27FC236}">
                <a16:creationId xmlns:a16="http://schemas.microsoft.com/office/drawing/2014/main" id="{640481D3-DC32-470E-81A7-39726D39A761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8085" y="5266138"/>
            <a:ext cx="202911" cy="20317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524" name="직사각형 523">
            <a:extLst>
              <a:ext uri="{FF2B5EF4-FFF2-40B4-BE49-F238E27FC236}">
                <a16:creationId xmlns:a16="http://schemas.microsoft.com/office/drawing/2014/main" id="{804AACBE-D5CC-4FB6-A5AE-C435F214A7E1}"/>
              </a:ext>
            </a:extLst>
          </p:cNvPr>
          <p:cNvSpPr/>
          <p:nvPr/>
        </p:nvSpPr>
        <p:spPr>
          <a:xfrm>
            <a:off x="10437839" y="5299273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150</a:t>
            </a:r>
            <a:endParaRPr lang="ko-KR" altLang="en-US" sz="1000" b="1" dirty="0"/>
          </a:p>
        </p:txBody>
      </p:sp>
      <p:pic>
        <p:nvPicPr>
          <p:cNvPr id="525" name="그림 524" descr="그리기이(가) 표시된 사진&#10;&#10;자동 생성된 설명">
            <a:extLst>
              <a:ext uri="{FF2B5EF4-FFF2-40B4-BE49-F238E27FC236}">
                <a16:creationId xmlns:a16="http://schemas.microsoft.com/office/drawing/2014/main" id="{D8934975-2A23-4B82-A23F-1F440F3695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4983" y="4714605"/>
            <a:ext cx="427120" cy="378075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526" name="그림 525" descr="별, 하늘이(가) 표시된 사진&#10;&#10;자동 생성된 설명">
            <a:extLst>
              <a:ext uri="{FF2B5EF4-FFF2-40B4-BE49-F238E27FC236}">
                <a16:creationId xmlns:a16="http://schemas.microsoft.com/office/drawing/2014/main" id="{A1F54151-59C3-41D1-B557-21A42C36CD6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6594" y="5230490"/>
            <a:ext cx="431413" cy="392898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</p:pic>
      <p:pic>
        <p:nvPicPr>
          <p:cNvPr id="527" name="그림 526" descr="테이블이(가) 표시된 사진&#10;&#10;자동 생성된 설명">
            <a:extLst>
              <a:ext uri="{FF2B5EF4-FFF2-40B4-BE49-F238E27FC236}">
                <a16:creationId xmlns:a16="http://schemas.microsoft.com/office/drawing/2014/main" id="{781AB8FF-82D3-4A38-96EC-74507674487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7291" y="1140308"/>
            <a:ext cx="1291819" cy="323052"/>
          </a:xfrm>
          <a:prstGeom prst="rect">
            <a:avLst/>
          </a:prstGeom>
        </p:spPr>
      </p:pic>
      <p:sp>
        <p:nvSpPr>
          <p:cNvPr id="528" name="TextBox 527">
            <a:extLst>
              <a:ext uri="{FF2B5EF4-FFF2-40B4-BE49-F238E27FC236}">
                <a16:creationId xmlns:a16="http://schemas.microsoft.com/office/drawing/2014/main" id="{94DB0921-2541-43C2-8DE9-D3ADA8725C98}"/>
              </a:ext>
            </a:extLst>
          </p:cNvPr>
          <p:cNvSpPr txBox="1"/>
          <p:nvPr/>
        </p:nvSpPr>
        <p:spPr>
          <a:xfrm>
            <a:off x="9783735" y="1188381"/>
            <a:ext cx="9396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b="1" dirty="0"/>
              <a:t>황건적의 난</a:t>
            </a:r>
          </a:p>
        </p:txBody>
      </p:sp>
      <p:sp>
        <p:nvSpPr>
          <p:cNvPr id="529" name="TextBox 528">
            <a:extLst>
              <a:ext uri="{FF2B5EF4-FFF2-40B4-BE49-F238E27FC236}">
                <a16:creationId xmlns:a16="http://schemas.microsoft.com/office/drawing/2014/main" id="{0B47E99D-680A-45F4-AFFF-B1E7ECF6A04B}"/>
              </a:ext>
            </a:extLst>
          </p:cNvPr>
          <p:cNvSpPr txBox="1"/>
          <p:nvPr/>
        </p:nvSpPr>
        <p:spPr>
          <a:xfrm>
            <a:off x="9994515" y="1422719"/>
            <a:ext cx="5293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</a:rPr>
              <a:t>111M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530" name="사각형: 둥근 모서리 161">
            <a:extLst>
              <a:ext uri="{FF2B5EF4-FFF2-40B4-BE49-F238E27FC236}">
                <a16:creationId xmlns:a16="http://schemas.microsoft.com/office/drawing/2014/main" id="{CE4825F6-BEAF-4A02-81C9-AF0A518D66E8}"/>
              </a:ext>
            </a:extLst>
          </p:cNvPr>
          <p:cNvSpPr/>
          <p:nvPr/>
        </p:nvSpPr>
        <p:spPr>
          <a:xfrm>
            <a:off x="9314935" y="3081510"/>
            <a:ext cx="757737" cy="16764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</a:rPr>
              <a:t>주인공</a:t>
            </a:r>
          </a:p>
        </p:txBody>
      </p:sp>
      <p:grpSp>
        <p:nvGrpSpPr>
          <p:cNvPr id="531" name="그룹 530"/>
          <p:cNvGrpSpPr/>
          <p:nvPr/>
        </p:nvGrpSpPr>
        <p:grpSpPr>
          <a:xfrm>
            <a:off x="8715574" y="1710761"/>
            <a:ext cx="653492" cy="243288"/>
            <a:chOff x="910551" y="1668117"/>
            <a:chExt cx="653492" cy="243288"/>
          </a:xfrm>
        </p:grpSpPr>
        <p:sp>
          <p:nvSpPr>
            <p:cNvPr id="532" name="사각형: 둥근 모서리 105">
              <a:extLst>
                <a:ext uri="{FF2B5EF4-FFF2-40B4-BE49-F238E27FC236}">
                  <a16:creationId xmlns:a16="http://schemas.microsoft.com/office/drawing/2014/main" id="{6A29D239-0BC6-41B5-84EA-BA1A112D25C4}"/>
                </a:ext>
              </a:extLst>
            </p:cNvPr>
            <p:cNvSpPr/>
            <p:nvPr/>
          </p:nvSpPr>
          <p:spPr>
            <a:xfrm>
              <a:off x="1112780" y="1698478"/>
              <a:ext cx="451263" cy="182565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33" name="사각형: 둥근 모서리 106">
              <a:extLst>
                <a:ext uri="{FF2B5EF4-FFF2-40B4-BE49-F238E27FC236}">
                  <a16:creationId xmlns:a16="http://schemas.microsoft.com/office/drawing/2014/main" id="{63323AFE-63B7-4E75-9E4E-1CBD4D5EEC9F}"/>
                </a:ext>
              </a:extLst>
            </p:cNvPr>
            <p:cNvSpPr/>
            <p:nvPr/>
          </p:nvSpPr>
          <p:spPr>
            <a:xfrm>
              <a:off x="910551" y="1668117"/>
              <a:ext cx="265324" cy="243288"/>
            </a:xfrm>
            <a:prstGeom prst="roundRect">
              <a:avLst/>
            </a:prstGeom>
            <a:solidFill>
              <a:srgbClr val="F1914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34" name="그림 533">
              <a:extLst>
                <a:ext uri="{FF2B5EF4-FFF2-40B4-BE49-F238E27FC236}">
                  <a16:creationId xmlns:a16="http://schemas.microsoft.com/office/drawing/2014/main" id="{C19E875A-F46C-4788-A574-2A3EE995CFE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1143" y="1688172"/>
              <a:ext cx="202911" cy="203175"/>
            </a:xfrm>
            <a:prstGeom prst="rect">
              <a:avLst/>
            </a:prstGeom>
          </p:spPr>
        </p:pic>
        <p:sp>
          <p:nvSpPr>
            <p:cNvPr id="535" name="TextBox 534">
              <a:extLst>
                <a:ext uri="{FF2B5EF4-FFF2-40B4-BE49-F238E27FC236}">
                  <a16:creationId xmlns:a16="http://schemas.microsoft.com/office/drawing/2014/main" id="{B10B0015-6E45-49A7-A025-AED482E40757}"/>
                </a:ext>
              </a:extLst>
            </p:cNvPr>
            <p:cNvSpPr txBox="1"/>
            <p:nvPr/>
          </p:nvSpPr>
          <p:spPr>
            <a:xfrm>
              <a:off x="1097762" y="1673337"/>
              <a:ext cx="41031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120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36" name="그룹 535"/>
          <p:cNvGrpSpPr/>
          <p:nvPr/>
        </p:nvGrpSpPr>
        <p:grpSpPr>
          <a:xfrm>
            <a:off x="8715574" y="1149337"/>
            <a:ext cx="662433" cy="243288"/>
            <a:chOff x="1079239" y="1303779"/>
            <a:chExt cx="662433" cy="243288"/>
          </a:xfrm>
        </p:grpSpPr>
        <p:sp>
          <p:nvSpPr>
            <p:cNvPr id="537" name="사각형: 둥근 모서리 101">
              <a:extLst>
                <a:ext uri="{FF2B5EF4-FFF2-40B4-BE49-F238E27FC236}">
                  <a16:creationId xmlns:a16="http://schemas.microsoft.com/office/drawing/2014/main" id="{09AD7FCB-A90D-40EF-8848-EFB4AAD11D1E}"/>
                </a:ext>
              </a:extLst>
            </p:cNvPr>
            <p:cNvSpPr/>
            <p:nvPr/>
          </p:nvSpPr>
          <p:spPr>
            <a:xfrm>
              <a:off x="1285096" y="1334139"/>
              <a:ext cx="456576" cy="182565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8" name="사각형: 둥근 모서리 102">
              <a:extLst>
                <a:ext uri="{FF2B5EF4-FFF2-40B4-BE49-F238E27FC236}">
                  <a16:creationId xmlns:a16="http://schemas.microsoft.com/office/drawing/2014/main" id="{1EFD2A3F-8BFC-4E3B-B985-588EFBDC20DE}"/>
                </a:ext>
              </a:extLst>
            </p:cNvPr>
            <p:cNvSpPr/>
            <p:nvPr/>
          </p:nvSpPr>
          <p:spPr>
            <a:xfrm>
              <a:off x="1079239" y="1303779"/>
              <a:ext cx="265324" cy="243288"/>
            </a:xfrm>
            <a:prstGeom prst="roundRect">
              <a:avLst/>
            </a:prstGeom>
            <a:solidFill>
              <a:srgbClr val="F1914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9" name="TextBox 538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1289760" y="1313381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40" name="그룹 539"/>
          <p:cNvGrpSpPr/>
          <p:nvPr/>
        </p:nvGrpSpPr>
        <p:grpSpPr>
          <a:xfrm>
            <a:off x="8716178" y="1428622"/>
            <a:ext cx="660619" cy="244870"/>
            <a:chOff x="1796919" y="1303779"/>
            <a:chExt cx="660619" cy="244870"/>
          </a:xfrm>
        </p:grpSpPr>
        <p:sp>
          <p:nvSpPr>
            <p:cNvPr id="541" name="사각형: 둥근 모서리 103">
              <a:extLst>
                <a:ext uri="{FF2B5EF4-FFF2-40B4-BE49-F238E27FC236}">
                  <a16:creationId xmlns:a16="http://schemas.microsoft.com/office/drawing/2014/main" id="{801E6C6E-D161-431B-8E61-6C4252E944AC}"/>
                </a:ext>
              </a:extLst>
            </p:cNvPr>
            <p:cNvSpPr/>
            <p:nvPr/>
          </p:nvSpPr>
          <p:spPr>
            <a:xfrm>
              <a:off x="2000962" y="1342167"/>
              <a:ext cx="456576" cy="182565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2" name="사각형: 둥근 모서리 104">
              <a:extLst>
                <a:ext uri="{FF2B5EF4-FFF2-40B4-BE49-F238E27FC236}">
                  <a16:creationId xmlns:a16="http://schemas.microsoft.com/office/drawing/2014/main" id="{7CC05F09-A911-4380-BF2F-79E1E5AD146B}"/>
                </a:ext>
              </a:extLst>
            </p:cNvPr>
            <p:cNvSpPr/>
            <p:nvPr/>
          </p:nvSpPr>
          <p:spPr>
            <a:xfrm>
              <a:off x="1796919" y="1303779"/>
              <a:ext cx="265324" cy="243288"/>
            </a:xfrm>
            <a:prstGeom prst="roundRect">
              <a:avLst/>
            </a:prstGeom>
            <a:solidFill>
              <a:srgbClr val="F1914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3" name="TextBox 542">
              <a:extLst>
                <a:ext uri="{FF2B5EF4-FFF2-40B4-BE49-F238E27FC236}">
                  <a16:creationId xmlns:a16="http://schemas.microsoft.com/office/drawing/2014/main" id="{B0AF414B-AB46-4F97-859C-6B3F8DDF4DE9}"/>
                </a:ext>
              </a:extLst>
            </p:cNvPr>
            <p:cNvSpPr txBox="1"/>
            <p:nvPr/>
          </p:nvSpPr>
          <p:spPr>
            <a:xfrm>
              <a:off x="1984934" y="1317026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120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pic>
          <p:nvPicPr>
            <p:cNvPr id="544" name="그림 543" descr="장난감이(가) 표시된 사진&#10;&#10;자동 생성된 설명">
              <a:extLst>
                <a:ext uri="{FF2B5EF4-FFF2-40B4-BE49-F238E27FC236}">
                  <a16:creationId xmlns:a16="http://schemas.microsoft.com/office/drawing/2014/main" id="{4C5EDC40-F690-4619-9EA8-3C46E89F11F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26772" y="1335344"/>
              <a:ext cx="219301" cy="213305"/>
            </a:xfrm>
            <a:prstGeom prst="rect">
              <a:avLst/>
            </a:prstGeom>
          </p:spPr>
        </p:pic>
      </p:grpSp>
      <p:pic>
        <p:nvPicPr>
          <p:cNvPr id="545" name="그림 544">
            <a:extLst>
              <a:ext uri="{FF2B5EF4-FFF2-40B4-BE49-F238E27FC236}">
                <a16:creationId xmlns:a16="http://schemas.microsoft.com/office/drawing/2014/main" id="{25088C9E-D62F-4FFF-9BF4-EB54EF118E01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00000">
            <a:off x="8773100" y="1204687"/>
            <a:ext cx="139780" cy="139780"/>
          </a:xfrm>
          <a:prstGeom prst="rect">
            <a:avLst/>
          </a:prstGeom>
        </p:spPr>
      </p:pic>
      <p:pic>
        <p:nvPicPr>
          <p:cNvPr id="546" name="그림 545" descr="거울, 옅은이(가) 표시된 사진&#10;&#10;자동 생성된 설명">
            <a:extLst>
              <a:ext uri="{FF2B5EF4-FFF2-40B4-BE49-F238E27FC236}">
                <a16:creationId xmlns:a16="http://schemas.microsoft.com/office/drawing/2014/main" id="{0C00207E-1E1F-4EEC-A7AA-7F80D6B00D53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4381" y="1121666"/>
            <a:ext cx="210185" cy="208888"/>
          </a:xfrm>
          <a:prstGeom prst="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547" name="사각형: 둥근 모서리 142">
            <a:extLst>
              <a:ext uri="{FF2B5EF4-FFF2-40B4-BE49-F238E27FC236}">
                <a16:creationId xmlns:a16="http://schemas.microsoft.com/office/drawing/2014/main" id="{313B3476-BF18-45F6-80C9-B4AECA8AB8A5}"/>
              </a:ext>
            </a:extLst>
          </p:cNvPr>
          <p:cNvSpPr/>
          <p:nvPr/>
        </p:nvSpPr>
        <p:spPr>
          <a:xfrm>
            <a:off x="10986738" y="3721438"/>
            <a:ext cx="461380" cy="294192"/>
          </a:xfrm>
          <a:prstGeom prst="roundRect">
            <a:avLst/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pic>
        <p:nvPicPr>
          <p:cNvPr id="548" name="그림 547">
            <a:extLst>
              <a:ext uri="{FF2B5EF4-FFF2-40B4-BE49-F238E27FC236}">
                <a16:creationId xmlns:a16="http://schemas.microsoft.com/office/drawing/2014/main" id="{25088C9E-D62F-4FFF-9BF4-EB54EF118E01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00000">
            <a:off x="11052378" y="3818771"/>
            <a:ext cx="117823" cy="117823"/>
          </a:xfrm>
          <a:prstGeom prst="rect">
            <a:avLst/>
          </a:prstGeom>
        </p:spPr>
      </p:pic>
      <p:sp>
        <p:nvSpPr>
          <p:cNvPr id="549" name="TextBox 548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11108590" y="3774662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100</a:t>
            </a:r>
          </a:p>
        </p:txBody>
      </p:sp>
      <p:sp>
        <p:nvSpPr>
          <p:cNvPr id="550" name="사각형: 둥근 모서리 142">
            <a:extLst>
              <a:ext uri="{FF2B5EF4-FFF2-40B4-BE49-F238E27FC236}">
                <a16:creationId xmlns:a16="http://schemas.microsoft.com/office/drawing/2014/main" id="{313B3476-BF18-45F6-80C9-B4AECA8AB8A5}"/>
              </a:ext>
            </a:extLst>
          </p:cNvPr>
          <p:cNvSpPr/>
          <p:nvPr/>
        </p:nvSpPr>
        <p:spPr>
          <a:xfrm>
            <a:off x="10986738" y="4231299"/>
            <a:ext cx="461380" cy="294192"/>
          </a:xfrm>
          <a:prstGeom prst="roundRect">
            <a:avLst/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pic>
        <p:nvPicPr>
          <p:cNvPr id="551" name="그림 550">
            <a:extLst>
              <a:ext uri="{FF2B5EF4-FFF2-40B4-BE49-F238E27FC236}">
                <a16:creationId xmlns:a16="http://schemas.microsoft.com/office/drawing/2014/main" id="{25088C9E-D62F-4FFF-9BF4-EB54EF118E01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00000">
            <a:off x="11052378" y="4328632"/>
            <a:ext cx="117823" cy="117823"/>
          </a:xfrm>
          <a:prstGeom prst="rect">
            <a:avLst/>
          </a:prstGeom>
        </p:spPr>
      </p:pic>
      <p:sp>
        <p:nvSpPr>
          <p:cNvPr id="552" name="TextBox 551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11108590" y="4284523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125</a:t>
            </a:r>
          </a:p>
        </p:txBody>
      </p:sp>
      <p:sp>
        <p:nvSpPr>
          <p:cNvPr id="553" name="사각형: 둥근 모서리 142">
            <a:extLst>
              <a:ext uri="{FF2B5EF4-FFF2-40B4-BE49-F238E27FC236}">
                <a16:creationId xmlns:a16="http://schemas.microsoft.com/office/drawing/2014/main" id="{313B3476-BF18-45F6-80C9-B4AECA8AB8A5}"/>
              </a:ext>
            </a:extLst>
          </p:cNvPr>
          <p:cNvSpPr/>
          <p:nvPr/>
        </p:nvSpPr>
        <p:spPr>
          <a:xfrm>
            <a:off x="10986738" y="4756770"/>
            <a:ext cx="461380" cy="294192"/>
          </a:xfrm>
          <a:prstGeom prst="roundRect">
            <a:avLst/>
          </a:prstGeom>
          <a:solidFill>
            <a:srgbClr val="413F3F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pic>
        <p:nvPicPr>
          <p:cNvPr id="554" name="그림 553">
            <a:extLst>
              <a:ext uri="{FF2B5EF4-FFF2-40B4-BE49-F238E27FC236}">
                <a16:creationId xmlns:a16="http://schemas.microsoft.com/office/drawing/2014/main" id="{25088C9E-D62F-4FFF-9BF4-EB54EF118E01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00000">
            <a:off x="11052378" y="4854103"/>
            <a:ext cx="117823" cy="117823"/>
          </a:xfrm>
          <a:prstGeom prst="rect">
            <a:avLst/>
          </a:prstGeom>
        </p:spPr>
      </p:pic>
      <p:sp>
        <p:nvSpPr>
          <p:cNvPr id="555" name="TextBox 554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11108590" y="4809994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150</a:t>
            </a:r>
          </a:p>
        </p:txBody>
      </p:sp>
      <p:sp>
        <p:nvSpPr>
          <p:cNvPr id="556" name="사각형: 둥근 모서리 142">
            <a:extLst>
              <a:ext uri="{FF2B5EF4-FFF2-40B4-BE49-F238E27FC236}">
                <a16:creationId xmlns:a16="http://schemas.microsoft.com/office/drawing/2014/main" id="{313B3476-BF18-45F6-80C9-B4AECA8AB8A5}"/>
              </a:ext>
            </a:extLst>
          </p:cNvPr>
          <p:cNvSpPr/>
          <p:nvPr/>
        </p:nvSpPr>
        <p:spPr>
          <a:xfrm>
            <a:off x="10986738" y="5268249"/>
            <a:ext cx="461380" cy="294192"/>
          </a:xfrm>
          <a:prstGeom prst="roundRect">
            <a:avLst/>
          </a:prstGeom>
          <a:solidFill>
            <a:srgbClr val="413F3F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pic>
        <p:nvPicPr>
          <p:cNvPr id="557" name="그림 556">
            <a:extLst>
              <a:ext uri="{FF2B5EF4-FFF2-40B4-BE49-F238E27FC236}">
                <a16:creationId xmlns:a16="http://schemas.microsoft.com/office/drawing/2014/main" id="{25088C9E-D62F-4FFF-9BF4-EB54EF118E01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00000">
            <a:off x="11052378" y="5365582"/>
            <a:ext cx="117823" cy="117823"/>
          </a:xfrm>
          <a:prstGeom prst="rect">
            <a:avLst/>
          </a:prstGeom>
        </p:spPr>
      </p:pic>
      <p:sp>
        <p:nvSpPr>
          <p:cNvPr id="558" name="TextBox 557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11108590" y="5321473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200</a:t>
            </a:r>
          </a:p>
        </p:txBody>
      </p:sp>
      <p:pic>
        <p:nvPicPr>
          <p:cNvPr id="559" name="그림 558"/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7189" y="5788267"/>
            <a:ext cx="570365" cy="611445"/>
          </a:xfrm>
          <a:prstGeom prst="rect">
            <a:avLst/>
          </a:prstGeom>
        </p:spPr>
      </p:pic>
      <p:pic>
        <p:nvPicPr>
          <p:cNvPr id="560" name="그림 559"/>
          <p:cNvPicPr>
            <a:picLocks noChangeAspect="1"/>
          </p:cNvPicPr>
          <p:nvPr/>
        </p:nvPicPr>
        <p:blipFill>
          <a:blip r:embed="rId13" cstate="hq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4481" y="5788267"/>
            <a:ext cx="597988" cy="611445"/>
          </a:xfrm>
          <a:prstGeom prst="rect">
            <a:avLst/>
          </a:prstGeom>
          <a:noFill/>
        </p:spPr>
      </p:pic>
      <p:pic>
        <p:nvPicPr>
          <p:cNvPr id="561" name="그림 560"/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0425" y="5788267"/>
            <a:ext cx="545050" cy="611445"/>
          </a:xfrm>
          <a:prstGeom prst="rect">
            <a:avLst/>
          </a:prstGeom>
          <a:noFill/>
        </p:spPr>
      </p:pic>
      <p:pic>
        <p:nvPicPr>
          <p:cNvPr id="562" name="그림 561"/>
          <p:cNvPicPr>
            <a:picLocks noChangeAspect="1"/>
          </p:cNvPicPr>
          <p:nvPr/>
        </p:nvPicPr>
        <p:blipFill>
          <a:blip r:embed="rId16" cstate="hqprint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1983" y="5788267"/>
            <a:ext cx="572158" cy="611445"/>
          </a:xfrm>
          <a:prstGeom prst="rect">
            <a:avLst/>
          </a:prstGeom>
          <a:noFill/>
        </p:spPr>
      </p:pic>
      <p:pic>
        <p:nvPicPr>
          <p:cNvPr id="563" name="그림 562"/>
          <p:cNvPicPr>
            <a:picLocks noChangeAspect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9763" y="5788267"/>
            <a:ext cx="640535" cy="611445"/>
          </a:xfrm>
          <a:prstGeom prst="rect">
            <a:avLst/>
          </a:prstGeom>
          <a:noFill/>
        </p:spPr>
      </p:pic>
      <p:sp>
        <p:nvSpPr>
          <p:cNvPr id="564" name="사각형: 둥근 모서리 168">
            <a:extLst>
              <a:ext uri="{FF2B5EF4-FFF2-40B4-BE49-F238E27FC236}">
                <a16:creationId xmlns:a16="http://schemas.microsoft.com/office/drawing/2014/main" id="{557AA956-C15D-479C-9A9F-7363E259CADE}"/>
              </a:ext>
            </a:extLst>
          </p:cNvPr>
          <p:cNvSpPr/>
          <p:nvPr/>
        </p:nvSpPr>
        <p:spPr>
          <a:xfrm>
            <a:off x="9489280" y="3972914"/>
            <a:ext cx="1086374" cy="45719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5" name="사각형: 둥근 모서리 168">
            <a:extLst>
              <a:ext uri="{FF2B5EF4-FFF2-40B4-BE49-F238E27FC236}">
                <a16:creationId xmlns:a16="http://schemas.microsoft.com/office/drawing/2014/main" id="{557AA956-C15D-479C-9A9F-7363E259CADE}"/>
              </a:ext>
            </a:extLst>
          </p:cNvPr>
          <p:cNvSpPr/>
          <p:nvPr/>
        </p:nvSpPr>
        <p:spPr>
          <a:xfrm>
            <a:off x="9489280" y="4487474"/>
            <a:ext cx="664462" cy="45719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66" name="그림 565">
            <a:extLst>
              <a:ext uri="{FF2B5EF4-FFF2-40B4-BE49-F238E27FC236}">
                <a16:creationId xmlns:a16="http://schemas.microsoft.com/office/drawing/2014/main" id="{F5E5E1CE-E57E-4A58-9151-D0212DA06E0D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7628" y="2006750"/>
            <a:ext cx="1412349" cy="1412349"/>
          </a:xfrm>
          <a:prstGeom prst="rect">
            <a:avLst/>
          </a:prstGeom>
        </p:spPr>
      </p:pic>
      <p:sp>
        <p:nvSpPr>
          <p:cNvPr id="567" name="TextBox 566"/>
          <p:cNvSpPr txBox="1"/>
          <p:nvPr/>
        </p:nvSpPr>
        <p:spPr>
          <a:xfrm>
            <a:off x="9408720" y="3912964"/>
            <a:ext cx="57658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 dirty="0"/>
              <a:t>00:00:14</a:t>
            </a:r>
            <a:endParaRPr lang="ko-KR" altLang="en-US" sz="500" b="1" dirty="0"/>
          </a:p>
        </p:txBody>
      </p:sp>
      <p:sp>
        <p:nvSpPr>
          <p:cNvPr id="568" name="TextBox 567"/>
          <p:cNvSpPr txBox="1"/>
          <p:nvPr/>
        </p:nvSpPr>
        <p:spPr>
          <a:xfrm>
            <a:off x="9408720" y="4425983"/>
            <a:ext cx="57658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 dirty="0"/>
              <a:t>00:00:39</a:t>
            </a:r>
            <a:endParaRPr lang="ko-KR" altLang="en-US" sz="500" b="1" dirty="0"/>
          </a:p>
        </p:txBody>
      </p:sp>
      <p:pic>
        <p:nvPicPr>
          <p:cNvPr id="569" name="그림 568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2112" y="3263845"/>
            <a:ext cx="3044029" cy="327725"/>
          </a:xfrm>
          <a:prstGeom prst="rect">
            <a:avLst/>
          </a:prstGeom>
        </p:spPr>
      </p:pic>
      <p:pic>
        <p:nvPicPr>
          <p:cNvPr id="570" name="그림 569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0323" y="2404223"/>
            <a:ext cx="343152" cy="582711"/>
          </a:xfrm>
          <a:prstGeom prst="rect">
            <a:avLst/>
          </a:prstGeom>
        </p:spPr>
      </p:pic>
      <p:pic>
        <p:nvPicPr>
          <p:cNvPr id="571" name="그림 570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4362" y="2382100"/>
            <a:ext cx="928313" cy="669054"/>
          </a:xfrm>
          <a:prstGeom prst="rect">
            <a:avLst/>
          </a:prstGeom>
        </p:spPr>
      </p:pic>
      <p:pic>
        <p:nvPicPr>
          <p:cNvPr id="572" name="그림 571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839" t="68665" r="9631" b="4841"/>
          <a:stretch/>
        </p:blipFill>
        <p:spPr>
          <a:xfrm rot="5066327" flipH="1">
            <a:off x="9860181" y="2738523"/>
            <a:ext cx="210601" cy="337539"/>
          </a:xfrm>
          <a:prstGeom prst="rect">
            <a:avLst/>
          </a:prstGeom>
        </p:spPr>
      </p:pic>
      <p:pic>
        <p:nvPicPr>
          <p:cNvPr id="573" name="그림 572"/>
          <p:cNvPicPr>
            <a:picLocks noChangeAspect="1"/>
          </p:cNvPicPr>
          <p:nvPr/>
        </p:nvPicPr>
        <p:blipFill>
          <a:blip r:embed="rId2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4034" y="5839852"/>
            <a:ext cx="547210" cy="555928"/>
          </a:xfrm>
          <a:prstGeom prst="rect">
            <a:avLst/>
          </a:prstGeom>
        </p:spPr>
      </p:pic>
      <p:pic>
        <p:nvPicPr>
          <p:cNvPr id="574" name="그림 573"/>
          <p:cNvPicPr>
            <a:picLocks noChangeAspect="1"/>
          </p:cNvPicPr>
          <p:nvPr/>
        </p:nvPicPr>
        <p:blipFill>
          <a:blip r:embed="rId2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4457" y="5839852"/>
            <a:ext cx="547210" cy="555928"/>
          </a:xfrm>
          <a:prstGeom prst="rect">
            <a:avLst/>
          </a:prstGeom>
        </p:spPr>
      </p:pic>
      <p:sp>
        <p:nvSpPr>
          <p:cNvPr id="286" name="직사각형 285">
            <a:extLst>
              <a:ext uri="{FF2B5EF4-FFF2-40B4-BE49-F238E27FC236}">
                <a16:creationId xmlns:a16="http://schemas.microsoft.com/office/drawing/2014/main" id="{1B9ECFF6-091F-4662-8BD1-3D0A40AE8F16}"/>
              </a:ext>
            </a:extLst>
          </p:cNvPr>
          <p:cNvSpPr/>
          <p:nvPr/>
        </p:nvSpPr>
        <p:spPr>
          <a:xfrm>
            <a:off x="4494768" y="3321211"/>
            <a:ext cx="3027281" cy="3095419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5" name="직사각형 574">
            <a:extLst>
              <a:ext uri="{FF2B5EF4-FFF2-40B4-BE49-F238E27FC236}">
                <a16:creationId xmlns:a16="http://schemas.microsoft.com/office/drawing/2014/main" id="{1B9ECFF6-091F-4662-8BD1-3D0A40AE8F16}"/>
              </a:ext>
            </a:extLst>
          </p:cNvPr>
          <p:cNvSpPr/>
          <p:nvPr/>
        </p:nvSpPr>
        <p:spPr>
          <a:xfrm>
            <a:off x="8651875" y="1061406"/>
            <a:ext cx="3027281" cy="2271484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76" name="직선 화살표 연결선 575">
            <a:extLst>
              <a:ext uri="{FF2B5EF4-FFF2-40B4-BE49-F238E27FC236}">
                <a16:creationId xmlns:a16="http://schemas.microsoft.com/office/drawing/2014/main" id="{27BF769F-8085-4AB2-A53E-AF092BD4B5F1}"/>
              </a:ext>
            </a:extLst>
          </p:cNvPr>
          <p:cNvCxnSpPr/>
          <p:nvPr/>
        </p:nvCxnSpPr>
        <p:spPr>
          <a:xfrm>
            <a:off x="7882455" y="3731280"/>
            <a:ext cx="447869" cy="0"/>
          </a:xfrm>
          <a:prstGeom prst="straightConnector1">
            <a:avLst/>
          </a:prstGeom>
          <a:ln w="762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4489154" y="1066152"/>
            <a:ext cx="821587" cy="97926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7" name="타원 576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4114196" y="1092948"/>
            <a:ext cx="299301" cy="29930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578" name="직사각형 577"/>
          <p:cNvSpPr/>
          <p:nvPr/>
        </p:nvSpPr>
        <p:spPr>
          <a:xfrm>
            <a:off x="5470183" y="1066152"/>
            <a:ext cx="1274575" cy="59246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9" name="타원 578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5972949" y="708069"/>
            <a:ext cx="299301" cy="29930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580" name="직사각형 579"/>
          <p:cNvSpPr/>
          <p:nvPr/>
        </p:nvSpPr>
        <p:spPr>
          <a:xfrm>
            <a:off x="7162944" y="1066152"/>
            <a:ext cx="359106" cy="35656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1" name="타원 580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7202715" y="708069"/>
            <a:ext cx="299301" cy="29930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582" name="직사각형 581"/>
          <p:cNvSpPr/>
          <p:nvPr/>
        </p:nvSpPr>
        <p:spPr>
          <a:xfrm>
            <a:off x="4496141" y="2198163"/>
            <a:ext cx="3025908" cy="11039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3" name="타원 582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7588262" y="2120254"/>
            <a:ext cx="299301" cy="29930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584" name="직사각형 583"/>
          <p:cNvSpPr/>
          <p:nvPr/>
        </p:nvSpPr>
        <p:spPr>
          <a:xfrm>
            <a:off x="8837621" y="3587402"/>
            <a:ext cx="2727579" cy="21060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5" name="타원 584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8341206" y="3646054"/>
            <a:ext cx="299301" cy="29930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586" name="직사각형 585"/>
          <p:cNvSpPr/>
          <p:nvPr/>
        </p:nvSpPr>
        <p:spPr>
          <a:xfrm>
            <a:off x="8659763" y="5742577"/>
            <a:ext cx="3019393" cy="6724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7" name="타원 586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8315447" y="5771056"/>
            <a:ext cx="299301" cy="29930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596571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5865A3A-346F-4F15-A584-7339BE2DFAFF}"/>
              </a:ext>
            </a:extLst>
          </p:cNvPr>
          <p:cNvSpPr txBox="1"/>
          <p:nvPr/>
        </p:nvSpPr>
        <p:spPr>
          <a:xfrm>
            <a:off x="375342" y="241489"/>
            <a:ext cx="47199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b="1" dirty="0"/>
              <a:t>메인 화면 </a:t>
            </a:r>
            <a:r>
              <a:rPr lang="en-US" altLang="ko-KR" sz="3200" b="1" dirty="0"/>
              <a:t>1- </a:t>
            </a:r>
            <a:r>
              <a:rPr lang="ko-KR" altLang="en-US" sz="3200" b="1" dirty="0"/>
              <a:t>상부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1B1B7EB-3717-4F14-9062-0FD093CD82FB}"/>
              </a:ext>
            </a:extLst>
          </p:cNvPr>
          <p:cNvSpPr/>
          <p:nvPr/>
        </p:nvSpPr>
        <p:spPr>
          <a:xfrm>
            <a:off x="-385590" y="241489"/>
            <a:ext cx="5541484" cy="584775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6445D33-E34A-4230-B6E1-7E05BFC662A0}"/>
              </a:ext>
            </a:extLst>
          </p:cNvPr>
          <p:cNvCxnSpPr>
            <a:cxnSpLocks/>
          </p:cNvCxnSpPr>
          <p:nvPr/>
        </p:nvCxnSpPr>
        <p:spPr>
          <a:xfrm>
            <a:off x="8643668" y="0"/>
            <a:ext cx="0" cy="6858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8BA9724-64EF-42A1-9293-E353270C338A}"/>
              </a:ext>
            </a:extLst>
          </p:cNvPr>
          <p:cNvSpPr/>
          <p:nvPr/>
        </p:nvSpPr>
        <p:spPr>
          <a:xfrm>
            <a:off x="8643668" y="0"/>
            <a:ext cx="3548330" cy="8262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Description</a:t>
            </a:r>
            <a:endParaRPr lang="ko-KR" altLang="en-US" sz="24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0983D13-0C11-4764-9D72-290E0003AF87}"/>
              </a:ext>
            </a:extLst>
          </p:cNvPr>
          <p:cNvSpPr txBox="1"/>
          <p:nvPr/>
        </p:nvSpPr>
        <p:spPr>
          <a:xfrm>
            <a:off x="8643668" y="1011511"/>
            <a:ext cx="3284874" cy="41857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1) GNB</a:t>
            </a:r>
          </a:p>
          <a:p>
            <a:r>
              <a:rPr lang="en-US" altLang="ko-KR" sz="1400" dirty="0"/>
              <a:t>- </a:t>
            </a:r>
            <a:r>
              <a:rPr lang="ko-KR" altLang="en-US" sz="1400" b="1" dirty="0">
                <a:solidFill>
                  <a:schemeClr val="accent2">
                    <a:lumMod val="75000"/>
                  </a:schemeClr>
                </a:solidFill>
              </a:rPr>
              <a:t>식량</a:t>
            </a:r>
            <a:r>
              <a:rPr lang="en-US" altLang="ko-KR" sz="1400" dirty="0"/>
              <a:t> </a:t>
            </a:r>
          </a:p>
          <a:p>
            <a:r>
              <a:rPr lang="en-US" altLang="ko-KR" sz="1400" dirty="0"/>
              <a:t>     </a:t>
            </a:r>
            <a:r>
              <a:rPr lang="ko-KR" altLang="en-US" sz="1400" dirty="0"/>
              <a:t>적 처치</a:t>
            </a:r>
            <a:r>
              <a:rPr lang="en-US" altLang="ko-KR" sz="1400" dirty="0"/>
              <a:t>, </a:t>
            </a:r>
            <a:r>
              <a:rPr lang="ko-KR" altLang="en-US" sz="1400" dirty="0"/>
              <a:t>훈련을 통하여 수급</a:t>
            </a:r>
            <a:endParaRPr lang="en-US" altLang="ko-KR" sz="1400" dirty="0"/>
          </a:p>
          <a:p>
            <a:r>
              <a:rPr lang="en-US" altLang="ko-KR" sz="1400" dirty="0"/>
              <a:t>( </a:t>
            </a:r>
            <a:r>
              <a:rPr lang="ko-KR" altLang="en-US" sz="1400" dirty="0"/>
              <a:t>훈련</a:t>
            </a:r>
            <a:r>
              <a:rPr lang="en-US" altLang="ko-KR" sz="1400" dirty="0"/>
              <a:t>, </a:t>
            </a:r>
            <a:r>
              <a:rPr lang="ko-KR" altLang="en-US" sz="1400" dirty="0"/>
              <a:t>무기</a:t>
            </a:r>
            <a:r>
              <a:rPr lang="en-US" altLang="ko-KR" sz="1400" dirty="0"/>
              <a:t> </a:t>
            </a:r>
            <a:r>
              <a:rPr lang="ko-KR" altLang="en-US" sz="1400" dirty="0"/>
              <a:t>업그레이드에 사용 </a:t>
            </a:r>
            <a:r>
              <a:rPr lang="en-US" altLang="ko-KR" sz="1400" dirty="0"/>
              <a:t>)</a:t>
            </a:r>
          </a:p>
          <a:p>
            <a:r>
              <a:rPr lang="en-US" altLang="ko-KR" sz="1400" dirty="0"/>
              <a:t>   - </a:t>
            </a:r>
            <a:r>
              <a:rPr lang="ko-KR" altLang="en-US" sz="1400" b="1" dirty="0">
                <a:solidFill>
                  <a:schemeClr val="accent6">
                    <a:lumMod val="50000"/>
                  </a:schemeClr>
                </a:solidFill>
              </a:rPr>
              <a:t>지식</a:t>
            </a:r>
            <a:endParaRPr lang="en-US" altLang="ko-KR" sz="1400" b="1" dirty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en-US" altLang="ko-KR" sz="1400" dirty="0"/>
              <a:t>     </a:t>
            </a:r>
            <a:r>
              <a:rPr lang="ko-KR" altLang="en-US" sz="1400" dirty="0"/>
              <a:t>보스를 처치 시 수급 </a:t>
            </a:r>
            <a:endParaRPr lang="en-US" altLang="ko-KR" sz="1400" dirty="0"/>
          </a:p>
          <a:p>
            <a:r>
              <a:rPr lang="en-US" altLang="ko-KR" sz="1400" dirty="0"/>
              <a:t>( </a:t>
            </a:r>
            <a:r>
              <a:rPr lang="ko-KR" altLang="en-US" sz="1400" dirty="0"/>
              <a:t>보물 또는 상점에서 구입할 때 사용 </a:t>
            </a:r>
            <a:r>
              <a:rPr lang="en-US" altLang="ko-KR" sz="1400" dirty="0"/>
              <a:t>)</a:t>
            </a:r>
          </a:p>
          <a:p>
            <a:r>
              <a:rPr lang="en-US" altLang="ko-KR" sz="1400" dirty="0"/>
              <a:t>   - </a:t>
            </a:r>
            <a:r>
              <a:rPr lang="ko-KR" altLang="en-US" sz="1400" b="1" dirty="0">
                <a:solidFill>
                  <a:schemeClr val="accent4">
                    <a:lumMod val="75000"/>
                  </a:schemeClr>
                </a:solidFill>
              </a:rPr>
              <a:t>금</a:t>
            </a:r>
            <a:endParaRPr lang="en-US" altLang="ko-KR" sz="1400" b="1" dirty="0">
              <a:solidFill>
                <a:schemeClr val="accent4">
                  <a:lumMod val="75000"/>
                </a:schemeClr>
              </a:solidFill>
            </a:endParaRPr>
          </a:p>
          <a:p>
            <a:r>
              <a:rPr lang="en-US" altLang="ko-KR" sz="1400" dirty="0"/>
              <a:t>     </a:t>
            </a:r>
            <a:r>
              <a:rPr lang="ko-KR" altLang="en-US" sz="1400" dirty="0"/>
              <a:t>유료 재화</a:t>
            </a:r>
            <a:endParaRPr lang="en-US" altLang="ko-KR" sz="1400" dirty="0"/>
          </a:p>
          <a:p>
            <a:r>
              <a:rPr lang="en-US" altLang="ko-KR" sz="1400" dirty="0"/>
              <a:t>( </a:t>
            </a:r>
            <a:r>
              <a:rPr lang="ko-KR" altLang="en-US" sz="1400" dirty="0"/>
              <a:t>특정 보물</a:t>
            </a:r>
            <a:r>
              <a:rPr lang="en-US" altLang="ko-KR" sz="1400" dirty="0"/>
              <a:t>, </a:t>
            </a:r>
            <a:r>
              <a:rPr lang="ko-KR" altLang="en-US" sz="1400" dirty="0"/>
              <a:t>상점에서 구입할 때 사용 </a:t>
            </a:r>
            <a:r>
              <a:rPr lang="en-US" altLang="ko-KR" sz="1400" dirty="0"/>
              <a:t>)</a:t>
            </a:r>
          </a:p>
          <a:p>
            <a:endParaRPr lang="en-US" altLang="ko-KR" sz="1400" dirty="0"/>
          </a:p>
          <a:p>
            <a:r>
              <a:rPr lang="en-US" altLang="ko-KR" sz="1400" dirty="0"/>
              <a:t>2) </a:t>
            </a:r>
            <a:r>
              <a:rPr lang="ko-KR" altLang="en-US" sz="1400" dirty="0"/>
              <a:t>스테이지 표시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3) </a:t>
            </a:r>
            <a:r>
              <a:rPr lang="ko-KR" altLang="en-US" sz="1400" dirty="0">
                <a:hlinkClick r:id="" action="ppaction://noaction"/>
              </a:rPr>
              <a:t>메인 전투 화면</a:t>
            </a:r>
            <a:endParaRPr lang="en-US" altLang="ko-KR" sz="1400" dirty="0"/>
          </a:p>
          <a:p>
            <a:r>
              <a:rPr lang="en-US" altLang="ko-KR" sz="1400" dirty="0"/>
              <a:t>( </a:t>
            </a:r>
            <a:r>
              <a:rPr lang="ko-KR" altLang="en-US" sz="1400" dirty="0"/>
              <a:t>전투화면 상세 기획은 별도 기획 </a:t>
            </a:r>
            <a:r>
              <a:rPr lang="en-US" altLang="ko-KR" sz="1400" dirty="0"/>
              <a:t>)</a:t>
            </a:r>
          </a:p>
          <a:p>
            <a:endParaRPr lang="en-US" altLang="ko-KR" sz="1400" dirty="0"/>
          </a:p>
          <a:p>
            <a:r>
              <a:rPr lang="en-US" altLang="ko-KR" sz="1400" dirty="0"/>
              <a:t>4)</a:t>
            </a:r>
            <a:r>
              <a:rPr lang="ko-KR" altLang="en-US" sz="1400" dirty="0"/>
              <a:t> 전투 게임 화면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5) </a:t>
            </a:r>
            <a:r>
              <a:rPr lang="ko-KR" altLang="en-US" sz="1400" dirty="0"/>
              <a:t>주인공 터치 시 장비창으로 이동</a:t>
            </a:r>
            <a:endParaRPr lang="en-US" altLang="ko-KR" sz="1400" dirty="0"/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85650715-60A7-4421-B88D-9BAB0D2906BC}"/>
              </a:ext>
            </a:extLst>
          </p:cNvPr>
          <p:cNvSpPr/>
          <p:nvPr/>
        </p:nvSpPr>
        <p:spPr>
          <a:xfrm>
            <a:off x="3038420" y="2050861"/>
            <a:ext cx="2747907" cy="1628428"/>
          </a:xfrm>
          <a:prstGeom prst="rect">
            <a:avLst/>
          </a:prstGeom>
          <a:solidFill>
            <a:srgbClr val="F191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0DCEE482-01B5-40BD-A260-94499A147697}"/>
              </a:ext>
            </a:extLst>
          </p:cNvPr>
          <p:cNvSpPr/>
          <p:nvPr/>
        </p:nvSpPr>
        <p:spPr>
          <a:xfrm>
            <a:off x="2876061" y="1371369"/>
            <a:ext cx="3027281" cy="53471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4" name="그림 1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46"/>
          <a:stretch/>
        </p:blipFill>
        <p:spPr>
          <a:xfrm>
            <a:off x="2873239" y="1366322"/>
            <a:ext cx="3030104" cy="2320958"/>
          </a:xfrm>
          <a:prstGeom prst="rect">
            <a:avLst/>
          </a:prstGeom>
        </p:spPr>
      </p:pic>
      <p:pic>
        <p:nvPicPr>
          <p:cNvPr id="115" name="그림 114" descr="그리기이(가) 표시된 사진&#10;&#10;자동 생성된 설명">
            <a:extLst>
              <a:ext uri="{FF2B5EF4-FFF2-40B4-BE49-F238E27FC236}">
                <a16:creationId xmlns:a16="http://schemas.microsoft.com/office/drawing/2014/main" id="{A47E18CF-8649-403D-BF3B-10C7C6FAFE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2087" y="3801210"/>
            <a:ext cx="2744240" cy="2307919"/>
          </a:xfrm>
          <a:prstGeom prst="rect">
            <a:avLst/>
          </a:prstGeom>
        </p:spPr>
      </p:pic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FE06DDAB-15C3-4681-8FFE-7B3B95517B55}"/>
              </a:ext>
            </a:extLst>
          </p:cNvPr>
          <p:cNvSpPr/>
          <p:nvPr/>
        </p:nvSpPr>
        <p:spPr>
          <a:xfrm>
            <a:off x="3166111" y="3975229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B52483FE-002C-44C0-AB86-EAA4D0ABDA45}"/>
              </a:ext>
            </a:extLst>
          </p:cNvPr>
          <p:cNvSpPr/>
          <p:nvPr/>
        </p:nvSpPr>
        <p:spPr>
          <a:xfrm>
            <a:off x="3166110" y="4482246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67E804CA-CECB-42B7-9D1B-ED2A0730E848}"/>
              </a:ext>
            </a:extLst>
          </p:cNvPr>
          <p:cNvSpPr/>
          <p:nvPr/>
        </p:nvSpPr>
        <p:spPr>
          <a:xfrm>
            <a:off x="3166110" y="5013211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9" name="그림 118" descr="앉아있는, 어두운, 테이블, 노트북이(가) 표시된 사진&#10;&#10;자동 생성된 설명">
            <a:extLst>
              <a:ext uri="{FF2B5EF4-FFF2-40B4-BE49-F238E27FC236}">
                <a16:creationId xmlns:a16="http://schemas.microsoft.com/office/drawing/2014/main" id="{7D634FD3-2A7B-47C7-B6B4-320327CC7C2A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4500" y="3971544"/>
            <a:ext cx="434635" cy="38878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120" name="TextBox 119">
            <a:extLst>
              <a:ext uri="{FF2B5EF4-FFF2-40B4-BE49-F238E27FC236}">
                <a16:creationId xmlns:a16="http://schemas.microsoft.com/office/drawing/2014/main" id="{B142BF54-9EF0-4623-A045-339FE05732BF}"/>
              </a:ext>
            </a:extLst>
          </p:cNvPr>
          <p:cNvSpPr txBox="1"/>
          <p:nvPr/>
        </p:nvSpPr>
        <p:spPr>
          <a:xfrm>
            <a:off x="3599135" y="3967389"/>
            <a:ext cx="6319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마당 쓸기</a:t>
            </a:r>
            <a:endParaRPr lang="en-US" altLang="ko-KR" sz="800" b="1" dirty="0"/>
          </a:p>
          <a:p>
            <a:r>
              <a:rPr lang="en-US" altLang="ko-KR" sz="800" b="1" dirty="0"/>
              <a:t>Lv. 3</a:t>
            </a:r>
            <a:endParaRPr lang="ko-KR" altLang="en-US" sz="800" b="1" dirty="0"/>
          </a:p>
        </p:txBody>
      </p:sp>
      <p:sp>
        <p:nvSpPr>
          <p:cNvPr id="121" name="사각형: 둥근 모서리 168">
            <a:extLst>
              <a:ext uri="{FF2B5EF4-FFF2-40B4-BE49-F238E27FC236}">
                <a16:creationId xmlns:a16="http://schemas.microsoft.com/office/drawing/2014/main" id="{557AA956-C15D-479C-9A9F-7363E259CADE}"/>
              </a:ext>
            </a:extLst>
          </p:cNvPr>
          <p:cNvSpPr/>
          <p:nvPr/>
        </p:nvSpPr>
        <p:spPr>
          <a:xfrm>
            <a:off x="3694427" y="4261712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26EC07FA-D1E0-47AD-9ACF-DF4CFCFA857E}"/>
              </a:ext>
            </a:extLst>
          </p:cNvPr>
          <p:cNvSpPr txBox="1"/>
          <p:nvPr/>
        </p:nvSpPr>
        <p:spPr>
          <a:xfrm>
            <a:off x="4124851" y="3913145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6"/>
                </a:solidFill>
              </a:rPr>
              <a:t>+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pic>
        <p:nvPicPr>
          <p:cNvPr id="123" name="그림 122">
            <a:extLst>
              <a:ext uri="{FF2B5EF4-FFF2-40B4-BE49-F238E27FC236}">
                <a16:creationId xmlns:a16="http://schemas.microsoft.com/office/drawing/2014/main" id="{5281530F-09AD-4F53-B96F-5FF51A83D0E1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212" y="4009394"/>
            <a:ext cx="202911" cy="20317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1C7B05D8-8AF0-402D-ABED-550B9BAE476D}"/>
              </a:ext>
            </a:extLst>
          </p:cNvPr>
          <p:cNvSpPr/>
          <p:nvPr/>
        </p:nvSpPr>
        <p:spPr>
          <a:xfrm>
            <a:off x="4658966" y="4042529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45</a:t>
            </a:r>
            <a:endParaRPr lang="ko-KR" altLang="en-US" sz="1000" b="1" dirty="0"/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F007CE7D-F3BC-4338-AB78-0BA7387B7C14}"/>
              </a:ext>
            </a:extLst>
          </p:cNvPr>
          <p:cNvSpPr/>
          <p:nvPr/>
        </p:nvSpPr>
        <p:spPr>
          <a:xfrm>
            <a:off x="3166111" y="4490767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6" name="그림 125" descr="앉아있는, 어두운, 테이블, 노트북이(가) 표시된 사진&#10;&#10;자동 생성된 설명">
            <a:extLst>
              <a:ext uri="{FF2B5EF4-FFF2-40B4-BE49-F238E27FC236}">
                <a16:creationId xmlns:a16="http://schemas.microsoft.com/office/drawing/2014/main" id="{FCD1A59B-4573-4F84-BEC6-178C77F664A1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4500" y="4487082"/>
            <a:ext cx="434635" cy="38878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127" name="TextBox 126">
            <a:extLst>
              <a:ext uri="{FF2B5EF4-FFF2-40B4-BE49-F238E27FC236}">
                <a16:creationId xmlns:a16="http://schemas.microsoft.com/office/drawing/2014/main" id="{C68F4171-D73F-41A2-85AA-B0929258A0A5}"/>
              </a:ext>
            </a:extLst>
          </p:cNvPr>
          <p:cNvSpPr txBox="1"/>
          <p:nvPr/>
        </p:nvSpPr>
        <p:spPr>
          <a:xfrm>
            <a:off x="3599135" y="4482927"/>
            <a:ext cx="7344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무기고 정리</a:t>
            </a:r>
            <a:endParaRPr lang="en-US" altLang="ko-KR" sz="800" b="1" dirty="0"/>
          </a:p>
          <a:p>
            <a:r>
              <a:rPr lang="en-US" altLang="ko-KR" sz="800" b="1" dirty="0"/>
              <a:t>Lv. 1</a:t>
            </a:r>
            <a:endParaRPr lang="ko-KR" altLang="en-US" sz="800" b="1" dirty="0"/>
          </a:p>
        </p:txBody>
      </p:sp>
      <p:sp>
        <p:nvSpPr>
          <p:cNvPr id="128" name="사각형: 둥근 모서리 177">
            <a:extLst>
              <a:ext uri="{FF2B5EF4-FFF2-40B4-BE49-F238E27FC236}">
                <a16:creationId xmlns:a16="http://schemas.microsoft.com/office/drawing/2014/main" id="{2B36B45A-81CC-441D-BA4C-A86F3FFA62D1}"/>
              </a:ext>
            </a:extLst>
          </p:cNvPr>
          <p:cNvSpPr/>
          <p:nvPr/>
        </p:nvSpPr>
        <p:spPr>
          <a:xfrm>
            <a:off x="3694427" y="4777250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6D8D9B0C-7122-4E12-8DCB-29B7273C066D}"/>
              </a:ext>
            </a:extLst>
          </p:cNvPr>
          <p:cNvSpPr txBox="1"/>
          <p:nvPr/>
        </p:nvSpPr>
        <p:spPr>
          <a:xfrm>
            <a:off x="4124851" y="4428683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6"/>
                </a:solidFill>
              </a:rPr>
              <a:t>+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pic>
        <p:nvPicPr>
          <p:cNvPr id="130" name="그림 129">
            <a:extLst>
              <a:ext uri="{FF2B5EF4-FFF2-40B4-BE49-F238E27FC236}">
                <a16:creationId xmlns:a16="http://schemas.microsoft.com/office/drawing/2014/main" id="{78BBCCA3-5AE2-423A-8346-4EC34C7432F5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212" y="4524932"/>
            <a:ext cx="202911" cy="20317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AD313A41-9C94-4F84-AA57-114EA0E8F24E}"/>
              </a:ext>
            </a:extLst>
          </p:cNvPr>
          <p:cNvSpPr/>
          <p:nvPr/>
        </p:nvSpPr>
        <p:spPr>
          <a:xfrm>
            <a:off x="4658966" y="4558067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60</a:t>
            </a:r>
            <a:endParaRPr lang="ko-KR" altLang="en-US" sz="1000" b="1" dirty="0"/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1C2640AD-8F4F-4946-8DFE-7804FE3D0B8B}"/>
              </a:ext>
            </a:extLst>
          </p:cNvPr>
          <p:cNvSpPr/>
          <p:nvPr/>
        </p:nvSpPr>
        <p:spPr>
          <a:xfrm>
            <a:off x="3166110" y="5014002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BAD98AA8-71BC-4DEE-9229-4918FDB792F3}"/>
              </a:ext>
            </a:extLst>
          </p:cNvPr>
          <p:cNvSpPr/>
          <p:nvPr/>
        </p:nvSpPr>
        <p:spPr>
          <a:xfrm>
            <a:off x="3166111" y="5022523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68397FFC-011A-4693-B2E0-B76AA6BDBF92}"/>
              </a:ext>
            </a:extLst>
          </p:cNvPr>
          <p:cNvSpPr txBox="1"/>
          <p:nvPr/>
        </p:nvSpPr>
        <p:spPr>
          <a:xfrm>
            <a:off x="3599135" y="5014683"/>
            <a:ext cx="6319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토끼 사냥</a:t>
            </a:r>
            <a:endParaRPr lang="en-US" altLang="ko-KR" sz="800" b="1" dirty="0"/>
          </a:p>
          <a:p>
            <a:r>
              <a:rPr lang="en-US" altLang="ko-KR" sz="800" b="1" dirty="0"/>
              <a:t>Lv. 1</a:t>
            </a:r>
            <a:endParaRPr lang="ko-KR" altLang="en-US" sz="800" b="1" dirty="0"/>
          </a:p>
        </p:txBody>
      </p:sp>
      <p:sp>
        <p:nvSpPr>
          <p:cNvPr id="135" name="사각형: 둥근 모서리 185">
            <a:extLst>
              <a:ext uri="{FF2B5EF4-FFF2-40B4-BE49-F238E27FC236}">
                <a16:creationId xmlns:a16="http://schemas.microsoft.com/office/drawing/2014/main" id="{C9EEB49A-62AE-4701-A890-D646D75F6EEF}"/>
              </a:ext>
            </a:extLst>
          </p:cNvPr>
          <p:cNvSpPr/>
          <p:nvPr/>
        </p:nvSpPr>
        <p:spPr>
          <a:xfrm>
            <a:off x="3694427" y="5309006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9DBCD383-8028-4443-AED4-7B42BE551CD4}"/>
              </a:ext>
            </a:extLst>
          </p:cNvPr>
          <p:cNvSpPr txBox="1"/>
          <p:nvPr/>
        </p:nvSpPr>
        <p:spPr>
          <a:xfrm>
            <a:off x="4124851" y="4960439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6"/>
                </a:solidFill>
              </a:rPr>
              <a:t>+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pic>
        <p:nvPicPr>
          <p:cNvPr id="137" name="그림 136">
            <a:extLst>
              <a:ext uri="{FF2B5EF4-FFF2-40B4-BE49-F238E27FC236}">
                <a16:creationId xmlns:a16="http://schemas.microsoft.com/office/drawing/2014/main" id="{A13EE28F-0CA2-4993-A5E9-83DB188E3F43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212" y="5056688"/>
            <a:ext cx="202911" cy="20317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3103FF77-ABFE-482A-B408-DD495CA26F68}"/>
              </a:ext>
            </a:extLst>
          </p:cNvPr>
          <p:cNvSpPr/>
          <p:nvPr/>
        </p:nvSpPr>
        <p:spPr>
          <a:xfrm>
            <a:off x="4658966" y="5089823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90</a:t>
            </a:r>
            <a:endParaRPr lang="ko-KR" altLang="en-US" sz="1000" b="1" dirty="0"/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96C0C6BB-58E9-4E8A-A478-15C3DF1DA7A6}"/>
              </a:ext>
            </a:extLst>
          </p:cNvPr>
          <p:cNvSpPr/>
          <p:nvPr/>
        </p:nvSpPr>
        <p:spPr>
          <a:xfrm>
            <a:off x="3166110" y="5526894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28813103-E8A1-473A-9B25-59A3109EC9C2}"/>
              </a:ext>
            </a:extLst>
          </p:cNvPr>
          <p:cNvSpPr txBox="1"/>
          <p:nvPr/>
        </p:nvSpPr>
        <p:spPr>
          <a:xfrm>
            <a:off x="3599135" y="5527575"/>
            <a:ext cx="6319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전투 훈련</a:t>
            </a:r>
            <a:endParaRPr lang="en-US" altLang="ko-KR" sz="800" b="1" dirty="0"/>
          </a:p>
          <a:p>
            <a:r>
              <a:rPr lang="en-US" altLang="ko-KR" sz="800" b="1" dirty="0"/>
              <a:t>Lv. 1</a:t>
            </a:r>
            <a:endParaRPr lang="ko-KR" altLang="en-US" sz="800" b="1" dirty="0"/>
          </a:p>
        </p:txBody>
      </p:sp>
      <p:sp>
        <p:nvSpPr>
          <p:cNvPr id="141" name="사각형: 둥근 모서리 192">
            <a:extLst>
              <a:ext uri="{FF2B5EF4-FFF2-40B4-BE49-F238E27FC236}">
                <a16:creationId xmlns:a16="http://schemas.microsoft.com/office/drawing/2014/main" id="{6ABECD67-4FBE-405A-B984-22CA1A2E7B96}"/>
              </a:ext>
            </a:extLst>
          </p:cNvPr>
          <p:cNvSpPr/>
          <p:nvPr/>
        </p:nvSpPr>
        <p:spPr>
          <a:xfrm>
            <a:off x="3694427" y="5821898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A80A1B2C-C2BC-402E-82D1-B8B3D2FF41B3}"/>
              </a:ext>
            </a:extLst>
          </p:cNvPr>
          <p:cNvSpPr txBox="1"/>
          <p:nvPr/>
        </p:nvSpPr>
        <p:spPr>
          <a:xfrm>
            <a:off x="4124851" y="5473331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6"/>
                </a:solidFill>
              </a:rPr>
              <a:t>+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pic>
        <p:nvPicPr>
          <p:cNvPr id="143" name="그림 142">
            <a:extLst>
              <a:ext uri="{FF2B5EF4-FFF2-40B4-BE49-F238E27FC236}">
                <a16:creationId xmlns:a16="http://schemas.microsoft.com/office/drawing/2014/main" id="{640481D3-DC32-470E-81A7-39726D39A761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212" y="5569580"/>
            <a:ext cx="202911" cy="20317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804AACBE-D5CC-4FB6-A5AE-C435F214A7E1}"/>
              </a:ext>
            </a:extLst>
          </p:cNvPr>
          <p:cNvSpPr/>
          <p:nvPr/>
        </p:nvSpPr>
        <p:spPr>
          <a:xfrm>
            <a:off x="4658966" y="5602715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150</a:t>
            </a:r>
            <a:endParaRPr lang="ko-KR" altLang="en-US" sz="1000" b="1" dirty="0"/>
          </a:p>
        </p:txBody>
      </p:sp>
      <p:pic>
        <p:nvPicPr>
          <p:cNvPr id="145" name="그림 144" descr="그리기이(가) 표시된 사진&#10;&#10;자동 생성된 설명">
            <a:extLst>
              <a:ext uri="{FF2B5EF4-FFF2-40B4-BE49-F238E27FC236}">
                <a16:creationId xmlns:a16="http://schemas.microsoft.com/office/drawing/2014/main" id="{D8934975-2A23-4B82-A23F-1F440F3695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6110" y="5018047"/>
            <a:ext cx="427120" cy="378075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146" name="그림 145" descr="별, 하늘이(가) 표시된 사진&#10;&#10;자동 생성된 설명">
            <a:extLst>
              <a:ext uri="{FF2B5EF4-FFF2-40B4-BE49-F238E27FC236}">
                <a16:creationId xmlns:a16="http://schemas.microsoft.com/office/drawing/2014/main" id="{A1F54151-59C3-41D1-B557-21A42C36CD6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7721" y="5533932"/>
            <a:ext cx="431413" cy="392898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</p:pic>
      <p:pic>
        <p:nvPicPr>
          <p:cNvPr id="147" name="그림 146" descr="테이블이(가) 표시된 사진&#10;&#10;자동 생성된 설명">
            <a:extLst>
              <a:ext uri="{FF2B5EF4-FFF2-40B4-BE49-F238E27FC236}">
                <a16:creationId xmlns:a16="http://schemas.microsoft.com/office/drawing/2014/main" id="{781AB8FF-82D3-4A38-96EC-74507674487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8418" y="1443750"/>
            <a:ext cx="1291819" cy="323052"/>
          </a:xfrm>
          <a:prstGeom prst="rect">
            <a:avLst/>
          </a:prstGeom>
        </p:spPr>
      </p:pic>
      <p:sp>
        <p:nvSpPr>
          <p:cNvPr id="148" name="TextBox 147">
            <a:extLst>
              <a:ext uri="{FF2B5EF4-FFF2-40B4-BE49-F238E27FC236}">
                <a16:creationId xmlns:a16="http://schemas.microsoft.com/office/drawing/2014/main" id="{94DB0921-2541-43C2-8DE9-D3ADA8725C98}"/>
              </a:ext>
            </a:extLst>
          </p:cNvPr>
          <p:cNvSpPr txBox="1"/>
          <p:nvPr/>
        </p:nvSpPr>
        <p:spPr>
          <a:xfrm>
            <a:off x="4004862" y="1491823"/>
            <a:ext cx="9396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b="1" dirty="0"/>
              <a:t>황건적의 난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0B47E99D-680A-45F4-AFFF-B1E7ECF6A04B}"/>
              </a:ext>
            </a:extLst>
          </p:cNvPr>
          <p:cNvSpPr txBox="1"/>
          <p:nvPr/>
        </p:nvSpPr>
        <p:spPr>
          <a:xfrm>
            <a:off x="4215642" y="1726161"/>
            <a:ext cx="5293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</a:rPr>
              <a:t>111M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50" name="사각형: 둥근 모서리 161">
            <a:extLst>
              <a:ext uri="{FF2B5EF4-FFF2-40B4-BE49-F238E27FC236}">
                <a16:creationId xmlns:a16="http://schemas.microsoft.com/office/drawing/2014/main" id="{CE4825F6-BEAF-4A02-81C9-AF0A518D66E8}"/>
              </a:ext>
            </a:extLst>
          </p:cNvPr>
          <p:cNvSpPr/>
          <p:nvPr/>
        </p:nvSpPr>
        <p:spPr>
          <a:xfrm>
            <a:off x="3536062" y="3384952"/>
            <a:ext cx="757737" cy="16764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</a:rPr>
              <a:t>주인공</a:t>
            </a:r>
          </a:p>
        </p:txBody>
      </p:sp>
      <p:grpSp>
        <p:nvGrpSpPr>
          <p:cNvPr id="151" name="그룹 150"/>
          <p:cNvGrpSpPr/>
          <p:nvPr/>
        </p:nvGrpSpPr>
        <p:grpSpPr>
          <a:xfrm>
            <a:off x="2936701" y="2014203"/>
            <a:ext cx="653492" cy="243288"/>
            <a:chOff x="910551" y="1668117"/>
            <a:chExt cx="653492" cy="243288"/>
          </a:xfrm>
        </p:grpSpPr>
        <p:sp>
          <p:nvSpPr>
            <p:cNvPr id="152" name="사각형: 둥근 모서리 105">
              <a:extLst>
                <a:ext uri="{FF2B5EF4-FFF2-40B4-BE49-F238E27FC236}">
                  <a16:creationId xmlns:a16="http://schemas.microsoft.com/office/drawing/2014/main" id="{6A29D239-0BC6-41B5-84EA-BA1A112D25C4}"/>
                </a:ext>
              </a:extLst>
            </p:cNvPr>
            <p:cNvSpPr/>
            <p:nvPr/>
          </p:nvSpPr>
          <p:spPr>
            <a:xfrm>
              <a:off x="1112780" y="1698478"/>
              <a:ext cx="451263" cy="182565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3" name="사각형: 둥근 모서리 106">
              <a:extLst>
                <a:ext uri="{FF2B5EF4-FFF2-40B4-BE49-F238E27FC236}">
                  <a16:creationId xmlns:a16="http://schemas.microsoft.com/office/drawing/2014/main" id="{63323AFE-63B7-4E75-9E4E-1CBD4D5EEC9F}"/>
                </a:ext>
              </a:extLst>
            </p:cNvPr>
            <p:cNvSpPr/>
            <p:nvPr/>
          </p:nvSpPr>
          <p:spPr>
            <a:xfrm>
              <a:off x="910551" y="1668117"/>
              <a:ext cx="265324" cy="243288"/>
            </a:xfrm>
            <a:prstGeom prst="roundRect">
              <a:avLst/>
            </a:prstGeom>
            <a:solidFill>
              <a:srgbClr val="F1914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54" name="그림 153">
              <a:extLst>
                <a:ext uri="{FF2B5EF4-FFF2-40B4-BE49-F238E27FC236}">
                  <a16:creationId xmlns:a16="http://schemas.microsoft.com/office/drawing/2014/main" id="{C19E875A-F46C-4788-A574-2A3EE995CFE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1143" y="1688172"/>
              <a:ext cx="202911" cy="203175"/>
            </a:xfrm>
            <a:prstGeom prst="rect">
              <a:avLst/>
            </a:prstGeom>
          </p:spPr>
        </p:pic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B10B0015-6E45-49A7-A025-AED482E40757}"/>
                </a:ext>
              </a:extLst>
            </p:cNvPr>
            <p:cNvSpPr txBox="1"/>
            <p:nvPr/>
          </p:nvSpPr>
          <p:spPr>
            <a:xfrm>
              <a:off x="1097762" y="1673337"/>
              <a:ext cx="41031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120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56" name="그룹 155"/>
          <p:cNvGrpSpPr/>
          <p:nvPr/>
        </p:nvGrpSpPr>
        <p:grpSpPr>
          <a:xfrm>
            <a:off x="2936701" y="1452779"/>
            <a:ext cx="662433" cy="243288"/>
            <a:chOff x="1079239" y="1303779"/>
            <a:chExt cx="662433" cy="243288"/>
          </a:xfrm>
        </p:grpSpPr>
        <p:sp>
          <p:nvSpPr>
            <p:cNvPr id="157" name="사각형: 둥근 모서리 101">
              <a:extLst>
                <a:ext uri="{FF2B5EF4-FFF2-40B4-BE49-F238E27FC236}">
                  <a16:creationId xmlns:a16="http://schemas.microsoft.com/office/drawing/2014/main" id="{09AD7FCB-A90D-40EF-8848-EFB4AAD11D1E}"/>
                </a:ext>
              </a:extLst>
            </p:cNvPr>
            <p:cNvSpPr/>
            <p:nvPr/>
          </p:nvSpPr>
          <p:spPr>
            <a:xfrm>
              <a:off x="1285096" y="1334139"/>
              <a:ext cx="456576" cy="182565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8" name="사각형: 둥근 모서리 102">
              <a:extLst>
                <a:ext uri="{FF2B5EF4-FFF2-40B4-BE49-F238E27FC236}">
                  <a16:creationId xmlns:a16="http://schemas.microsoft.com/office/drawing/2014/main" id="{1EFD2A3F-8BFC-4E3B-B985-588EFBDC20DE}"/>
                </a:ext>
              </a:extLst>
            </p:cNvPr>
            <p:cNvSpPr/>
            <p:nvPr/>
          </p:nvSpPr>
          <p:spPr>
            <a:xfrm>
              <a:off x="1079239" y="1303779"/>
              <a:ext cx="265324" cy="243288"/>
            </a:xfrm>
            <a:prstGeom prst="roundRect">
              <a:avLst/>
            </a:prstGeom>
            <a:solidFill>
              <a:srgbClr val="F1914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1289760" y="1313381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60" name="그룹 159"/>
          <p:cNvGrpSpPr/>
          <p:nvPr/>
        </p:nvGrpSpPr>
        <p:grpSpPr>
          <a:xfrm>
            <a:off x="2937305" y="1732064"/>
            <a:ext cx="660619" cy="244870"/>
            <a:chOff x="1796919" y="1303779"/>
            <a:chExt cx="660619" cy="244870"/>
          </a:xfrm>
        </p:grpSpPr>
        <p:sp>
          <p:nvSpPr>
            <p:cNvPr id="161" name="사각형: 둥근 모서리 103">
              <a:extLst>
                <a:ext uri="{FF2B5EF4-FFF2-40B4-BE49-F238E27FC236}">
                  <a16:creationId xmlns:a16="http://schemas.microsoft.com/office/drawing/2014/main" id="{801E6C6E-D161-431B-8E61-6C4252E944AC}"/>
                </a:ext>
              </a:extLst>
            </p:cNvPr>
            <p:cNvSpPr/>
            <p:nvPr/>
          </p:nvSpPr>
          <p:spPr>
            <a:xfrm>
              <a:off x="2000962" y="1342167"/>
              <a:ext cx="456576" cy="182565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2" name="사각형: 둥근 모서리 104">
              <a:extLst>
                <a:ext uri="{FF2B5EF4-FFF2-40B4-BE49-F238E27FC236}">
                  <a16:creationId xmlns:a16="http://schemas.microsoft.com/office/drawing/2014/main" id="{7CC05F09-A911-4380-BF2F-79E1E5AD146B}"/>
                </a:ext>
              </a:extLst>
            </p:cNvPr>
            <p:cNvSpPr/>
            <p:nvPr/>
          </p:nvSpPr>
          <p:spPr>
            <a:xfrm>
              <a:off x="1796919" y="1303779"/>
              <a:ext cx="265324" cy="243288"/>
            </a:xfrm>
            <a:prstGeom prst="roundRect">
              <a:avLst/>
            </a:prstGeom>
            <a:solidFill>
              <a:srgbClr val="F1914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B0AF414B-AB46-4F97-859C-6B3F8DDF4DE9}"/>
                </a:ext>
              </a:extLst>
            </p:cNvPr>
            <p:cNvSpPr txBox="1"/>
            <p:nvPr/>
          </p:nvSpPr>
          <p:spPr>
            <a:xfrm>
              <a:off x="1984934" y="1317026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120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pic>
          <p:nvPicPr>
            <p:cNvPr id="164" name="그림 163" descr="장난감이(가) 표시된 사진&#10;&#10;자동 생성된 설명">
              <a:extLst>
                <a:ext uri="{FF2B5EF4-FFF2-40B4-BE49-F238E27FC236}">
                  <a16:creationId xmlns:a16="http://schemas.microsoft.com/office/drawing/2014/main" id="{4C5EDC40-F690-4619-9EA8-3C46E89F11F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26772" y="1335344"/>
              <a:ext cx="219301" cy="213305"/>
            </a:xfrm>
            <a:prstGeom prst="rect">
              <a:avLst/>
            </a:prstGeom>
          </p:spPr>
        </p:pic>
      </p:grpSp>
      <p:pic>
        <p:nvPicPr>
          <p:cNvPr id="165" name="그림 164">
            <a:extLst>
              <a:ext uri="{FF2B5EF4-FFF2-40B4-BE49-F238E27FC236}">
                <a16:creationId xmlns:a16="http://schemas.microsoft.com/office/drawing/2014/main" id="{25088C9E-D62F-4FFF-9BF4-EB54EF118E01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00000">
            <a:off x="2994227" y="1508129"/>
            <a:ext cx="139780" cy="139780"/>
          </a:xfrm>
          <a:prstGeom prst="rect">
            <a:avLst/>
          </a:prstGeom>
        </p:spPr>
      </p:pic>
      <p:pic>
        <p:nvPicPr>
          <p:cNvPr id="166" name="그림 165" descr="거울, 옅은이(가) 표시된 사진&#10;&#10;자동 생성된 설명">
            <a:extLst>
              <a:ext uri="{FF2B5EF4-FFF2-40B4-BE49-F238E27FC236}">
                <a16:creationId xmlns:a16="http://schemas.microsoft.com/office/drawing/2014/main" id="{0C00207E-1E1F-4EEC-A7AA-7F80D6B00D53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5508" y="1425108"/>
            <a:ext cx="210185" cy="208888"/>
          </a:xfrm>
          <a:prstGeom prst="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167" name="사각형: 둥근 모서리 142">
            <a:extLst>
              <a:ext uri="{FF2B5EF4-FFF2-40B4-BE49-F238E27FC236}">
                <a16:creationId xmlns:a16="http://schemas.microsoft.com/office/drawing/2014/main" id="{313B3476-BF18-45F6-80C9-B4AECA8AB8A5}"/>
              </a:ext>
            </a:extLst>
          </p:cNvPr>
          <p:cNvSpPr/>
          <p:nvPr/>
        </p:nvSpPr>
        <p:spPr>
          <a:xfrm>
            <a:off x="5207865" y="4024880"/>
            <a:ext cx="461380" cy="294192"/>
          </a:xfrm>
          <a:prstGeom prst="roundRect">
            <a:avLst/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pic>
        <p:nvPicPr>
          <p:cNvPr id="168" name="그림 167">
            <a:extLst>
              <a:ext uri="{FF2B5EF4-FFF2-40B4-BE49-F238E27FC236}">
                <a16:creationId xmlns:a16="http://schemas.microsoft.com/office/drawing/2014/main" id="{25088C9E-D62F-4FFF-9BF4-EB54EF118E01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00000">
            <a:off x="5273505" y="4122213"/>
            <a:ext cx="117823" cy="117823"/>
          </a:xfrm>
          <a:prstGeom prst="rect">
            <a:avLst/>
          </a:prstGeom>
        </p:spPr>
      </p:pic>
      <p:sp>
        <p:nvSpPr>
          <p:cNvPr id="169" name="TextBox 168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5329717" y="4078104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100</a:t>
            </a:r>
          </a:p>
        </p:txBody>
      </p:sp>
      <p:sp>
        <p:nvSpPr>
          <p:cNvPr id="170" name="사각형: 둥근 모서리 142">
            <a:extLst>
              <a:ext uri="{FF2B5EF4-FFF2-40B4-BE49-F238E27FC236}">
                <a16:creationId xmlns:a16="http://schemas.microsoft.com/office/drawing/2014/main" id="{313B3476-BF18-45F6-80C9-B4AECA8AB8A5}"/>
              </a:ext>
            </a:extLst>
          </p:cNvPr>
          <p:cNvSpPr/>
          <p:nvPr/>
        </p:nvSpPr>
        <p:spPr>
          <a:xfrm>
            <a:off x="5207865" y="4534741"/>
            <a:ext cx="461380" cy="294192"/>
          </a:xfrm>
          <a:prstGeom prst="roundRect">
            <a:avLst/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pic>
        <p:nvPicPr>
          <p:cNvPr id="171" name="그림 170">
            <a:extLst>
              <a:ext uri="{FF2B5EF4-FFF2-40B4-BE49-F238E27FC236}">
                <a16:creationId xmlns:a16="http://schemas.microsoft.com/office/drawing/2014/main" id="{25088C9E-D62F-4FFF-9BF4-EB54EF118E01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00000">
            <a:off x="5273505" y="4632074"/>
            <a:ext cx="117823" cy="117823"/>
          </a:xfrm>
          <a:prstGeom prst="rect">
            <a:avLst/>
          </a:prstGeom>
        </p:spPr>
      </p:pic>
      <p:sp>
        <p:nvSpPr>
          <p:cNvPr id="172" name="TextBox 171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5329717" y="4587965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125</a:t>
            </a:r>
          </a:p>
        </p:txBody>
      </p:sp>
      <p:sp>
        <p:nvSpPr>
          <p:cNvPr id="173" name="사각형: 둥근 모서리 142">
            <a:extLst>
              <a:ext uri="{FF2B5EF4-FFF2-40B4-BE49-F238E27FC236}">
                <a16:creationId xmlns:a16="http://schemas.microsoft.com/office/drawing/2014/main" id="{313B3476-BF18-45F6-80C9-B4AECA8AB8A5}"/>
              </a:ext>
            </a:extLst>
          </p:cNvPr>
          <p:cNvSpPr/>
          <p:nvPr/>
        </p:nvSpPr>
        <p:spPr>
          <a:xfrm>
            <a:off x="5207865" y="5060212"/>
            <a:ext cx="461380" cy="294192"/>
          </a:xfrm>
          <a:prstGeom prst="roundRect">
            <a:avLst/>
          </a:prstGeom>
          <a:solidFill>
            <a:srgbClr val="413F3F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pic>
        <p:nvPicPr>
          <p:cNvPr id="174" name="그림 173">
            <a:extLst>
              <a:ext uri="{FF2B5EF4-FFF2-40B4-BE49-F238E27FC236}">
                <a16:creationId xmlns:a16="http://schemas.microsoft.com/office/drawing/2014/main" id="{25088C9E-D62F-4FFF-9BF4-EB54EF118E01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00000">
            <a:off x="5273505" y="5157545"/>
            <a:ext cx="117823" cy="117823"/>
          </a:xfrm>
          <a:prstGeom prst="rect">
            <a:avLst/>
          </a:prstGeom>
        </p:spPr>
      </p:pic>
      <p:sp>
        <p:nvSpPr>
          <p:cNvPr id="175" name="TextBox 174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5329717" y="5113436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150</a:t>
            </a:r>
          </a:p>
        </p:txBody>
      </p:sp>
      <p:sp>
        <p:nvSpPr>
          <p:cNvPr id="176" name="사각형: 둥근 모서리 142">
            <a:extLst>
              <a:ext uri="{FF2B5EF4-FFF2-40B4-BE49-F238E27FC236}">
                <a16:creationId xmlns:a16="http://schemas.microsoft.com/office/drawing/2014/main" id="{313B3476-BF18-45F6-80C9-B4AECA8AB8A5}"/>
              </a:ext>
            </a:extLst>
          </p:cNvPr>
          <p:cNvSpPr/>
          <p:nvPr/>
        </p:nvSpPr>
        <p:spPr>
          <a:xfrm>
            <a:off x="5207865" y="5571691"/>
            <a:ext cx="461380" cy="294192"/>
          </a:xfrm>
          <a:prstGeom prst="roundRect">
            <a:avLst/>
          </a:prstGeom>
          <a:solidFill>
            <a:srgbClr val="413F3F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pic>
        <p:nvPicPr>
          <p:cNvPr id="177" name="그림 176">
            <a:extLst>
              <a:ext uri="{FF2B5EF4-FFF2-40B4-BE49-F238E27FC236}">
                <a16:creationId xmlns:a16="http://schemas.microsoft.com/office/drawing/2014/main" id="{25088C9E-D62F-4FFF-9BF4-EB54EF118E01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00000">
            <a:off x="5273505" y="5669024"/>
            <a:ext cx="117823" cy="117823"/>
          </a:xfrm>
          <a:prstGeom prst="rect">
            <a:avLst/>
          </a:prstGeom>
        </p:spPr>
      </p:pic>
      <p:sp>
        <p:nvSpPr>
          <p:cNvPr id="178" name="TextBox 177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5329717" y="5624915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200</a:t>
            </a:r>
          </a:p>
        </p:txBody>
      </p:sp>
      <p:pic>
        <p:nvPicPr>
          <p:cNvPr id="179" name="그림 178"/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8316" y="6091709"/>
            <a:ext cx="570365" cy="611445"/>
          </a:xfrm>
          <a:prstGeom prst="rect">
            <a:avLst/>
          </a:prstGeom>
        </p:spPr>
      </p:pic>
      <p:pic>
        <p:nvPicPr>
          <p:cNvPr id="180" name="그림 179"/>
          <p:cNvPicPr>
            <a:picLocks noChangeAspect="1"/>
          </p:cNvPicPr>
          <p:nvPr/>
        </p:nvPicPr>
        <p:blipFill>
          <a:blip r:embed="rId13" cstate="hq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5608" y="6091709"/>
            <a:ext cx="597988" cy="611445"/>
          </a:xfrm>
          <a:prstGeom prst="rect">
            <a:avLst/>
          </a:prstGeom>
          <a:noFill/>
        </p:spPr>
      </p:pic>
      <p:pic>
        <p:nvPicPr>
          <p:cNvPr id="181" name="그림 180"/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1552" y="6091709"/>
            <a:ext cx="545050" cy="611445"/>
          </a:xfrm>
          <a:prstGeom prst="rect">
            <a:avLst/>
          </a:prstGeom>
          <a:noFill/>
        </p:spPr>
      </p:pic>
      <p:pic>
        <p:nvPicPr>
          <p:cNvPr id="182" name="그림 181"/>
          <p:cNvPicPr>
            <a:picLocks noChangeAspect="1"/>
          </p:cNvPicPr>
          <p:nvPr/>
        </p:nvPicPr>
        <p:blipFill>
          <a:blip r:embed="rId16" cstate="hqprint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3110" y="6091709"/>
            <a:ext cx="572158" cy="611445"/>
          </a:xfrm>
          <a:prstGeom prst="rect">
            <a:avLst/>
          </a:prstGeom>
          <a:noFill/>
        </p:spPr>
      </p:pic>
      <p:pic>
        <p:nvPicPr>
          <p:cNvPr id="183" name="그림 182"/>
          <p:cNvPicPr>
            <a:picLocks noChangeAspect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890" y="6091709"/>
            <a:ext cx="640535" cy="611445"/>
          </a:xfrm>
          <a:prstGeom prst="rect">
            <a:avLst/>
          </a:prstGeom>
          <a:noFill/>
        </p:spPr>
      </p:pic>
      <p:sp>
        <p:nvSpPr>
          <p:cNvPr id="184" name="사각형: 둥근 모서리 168">
            <a:extLst>
              <a:ext uri="{FF2B5EF4-FFF2-40B4-BE49-F238E27FC236}">
                <a16:creationId xmlns:a16="http://schemas.microsoft.com/office/drawing/2014/main" id="{557AA956-C15D-479C-9A9F-7363E259CADE}"/>
              </a:ext>
            </a:extLst>
          </p:cNvPr>
          <p:cNvSpPr/>
          <p:nvPr/>
        </p:nvSpPr>
        <p:spPr>
          <a:xfrm>
            <a:off x="3710407" y="4276356"/>
            <a:ext cx="1086374" cy="45719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5" name="사각형: 둥근 모서리 168">
            <a:extLst>
              <a:ext uri="{FF2B5EF4-FFF2-40B4-BE49-F238E27FC236}">
                <a16:creationId xmlns:a16="http://schemas.microsoft.com/office/drawing/2014/main" id="{557AA956-C15D-479C-9A9F-7363E259CADE}"/>
              </a:ext>
            </a:extLst>
          </p:cNvPr>
          <p:cNvSpPr/>
          <p:nvPr/>
        </p:nvSpPr>
        <p:spPr>
          <a:xfrm>
            <a:off x="3710407" y="4790916"/>
            <a:ext cx="664462" cy="45719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6" name="그림 185">
            <a:extLst>
              <a:ext uri="{FF2B5EF4-FFF2-40B4-BE49-F238E27FC236}">
                <a16:creationId xmlns:a16="http://schemas.microsoft.com/office/drawing/2014/main" id="{F5E5E1CE-E57E-4A58-9151-D0212DA06E0D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8755" y="2310192"/>
            <a:ext cx="1412349" cy="1412349"/>
          </a:xfrm>
          <a:prstGeom prst="rect">
            <a:avLst/>
          </a:prstGeom>
        </p:spPr>
      </p:pic>
      <p:sp>
        <p:nvSpPr>
          <p:cNvPr id="187" name="TextBox 186"/>
          <p:cNvSpPr txBox="1"/>
          <p:nvPr/>
        </p:nvSpPr>
        <p:spPr>
          <a:xfrm>
            <a:off x="3629847" y="4216406"/>
            <a:ext cx="57658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 dirty="0"/>
              <a:t>00:00:14</a:t>
            </a:r>
            <a:endParaRPr lang="ko-KR" altLang="en-US" sz="500" b="1" dirty="0"/>
          </a:p>
        </p:txBody>
      </p:sp>
      <p:sp>
        <p:nvSpPr>
          <p:cNvPr id="188" name="TextBox 187"/>
          <p:cNvSpPr txBox="1"/>
          <p:nvPr/>
        </p:nvSpPr>
        <p:spPr>
          <a:xfrm>
            <a:off x="3629847" y="4729425"/>
            <a:ext cx="57658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 dirty="0"/>
              <a:t>00:00:39</a:t>
            </a:r>
            <a:endParaRPr lang="ko-KR" altLang="en-US" sz="500" b="1" dirty="0"/>
          </a:p>
        </p:txBody>
      </p:sp>
      <p:pic>
        <p:nvPicPr>
          <p:cNvPr id="189" name="그림 188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3239" y="3567287"/>
            <a:ext cx="3044029" cy="327725"/>
          </a:xfrm>
          <a:prstGeom prst="rect">
            <a:avLst/>
          </a:prstGeom>
        </p:spPr>
      </p:pic>
      <p:pic>
        <p:nvPicPr>
          <p:cNvPr id="190" name="그림 189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1450" y="2707665"/>
            <a:ext cx="343152" cy="582711"/>
          </a:xfrm>
          <a:prstGeom prst="rect">
            <a:avLst/>
          </a:prstGeom>
        </p:spPr>
      </p:pic>
      <p:pic>
        <p:nvPicPr>
          <p:cNvPr id="191" name="그림 190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5489" y="2685542"/>
            <a:ext cx="928313" cy="669054"/>
          </a:xfrm>
          <a:prstGeom prst="rect">
            <a:avLst/>
          </a:prstGeom>
        </p:spPr>
      </p:pic>
      <p:pic>
        <p:nvPicPr>
          <p:cNvPr id="192" name="그림 191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839" t="68665" r="9631" b="4841"/>
          <a:stretch/>
        </p:blipFill>
        <p:spPr>
          <a:xfrm rot="5066327" flipH="1">
            <a:off x="4081308" y="3041965"/>
            <a:ext cx="210601" cy="337539"/>
          </a:xfrm>
          <a:prstGeom prst="rect">
            <a:avLst/>
          </a:prstGeom>
        </p:spPr>
      </p:pic>
      <p:pic>
        <p:nvPicPr>
          <p:cNvPr id="193" name="그림 192"/>
          <p:cNvPicPr>
            <a:picLocks noChangeAspect="1"/>
          </p:cNvPicPr>
          <p:nvPr/>
        </p:nvPicPr>
        <p:blipFill>
          <a:blip r:embed="rId2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5161" y="6143294"/>
            <a:ext cx="547210" cy="555928"/>
          </a:xfrm>
          <a:prstGeom prst="rect">
            <a:avLst/>
          </a:prstGeom>
        </p:spPr>
      </p:pic>
      <p:pic>
        <p:nvPicPr>
          <p:cNvPr id="194" name="그림 193"/>
          <p:cNvPicPr>
            <a:picLocks noChangeAspect="1"/>
          </p:cNvPicPr>
          <p:nvPr/>
        </p:nvPicPr>
        <p:blipFill>
          <a:blip r:embed="rId2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5584" y="6143294"/>
            <a:ext cx="547210" cy="555928"/>
          </a:xfrm>
          <a:prstGeom prst="rect">
            <a:avLst/>
          </a:prstGeom>
        </p:spPr>
      </p:pic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1B9ECFF6-091F-4662-8BD1-3D0A40AE8F16}"/>
              </a:ext>
            </a:extLst>
          </p:cNvPr>
          <p:cNvSpPr/>
          <p:nvPr/>
        </p:nvSpPr>
        <p:spPr>
          <a:xfrm>
            <a:off x="2873002" y="3624653"/>
            <a:ext cx="3027281" cy="3095419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6" name="직사각형 195"/>
          <p:cNvSpPr/>
          <p:nvPr/>
        </p:nvSpPr>
        <p:spPr>
          <a:xfrm>
            <a:off x="2867388" y="1369594"/>
            <a:ext cx="821587" cy="97926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7" name="타원 196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2492430" y="1396390"/>
            <a:ext cx="299301" cy="29930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98" name="직사각형 197"/>
          <p:cNvSpPr/>
          <p:nvPr/>
        </p:nvSpPr>
        <p:spPr>
          <a:xfrm>
            <a:off x="3848417" y="1369594"/>
            <a:ext cx="1274575" cy="59246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9" name="직사각형 198"/>
          <p:cNvSpPr/>
          <p:nvPr/>
        </p:nvSpPr>
        <p:spPr>
          <a:xfrm>
            <a:off x="5541178" y="1369594"/>
            <a:ext cx="359106" cy="35656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0" name="직사각형 199"/>
          <p:cNvSpPr/>
          <p:nvPr/>
        </p:nvSpPr>
        <p:spPr>
          <a:xfrm>
            <a:off x="2874375" y="2501605"/>
            <a:ext cx="3025908" cy="11039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1" name="타원 200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5966496" y="2423696"/>
            <a:ext cx="299301" cy="29930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202" name="타원 201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4351183" y="1011511"/>
            <a:ext cx="299301" cy="29930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203" name="타원 202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5580949" y="1011511"/>
            <a:ext cx="299301" cy="29930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B241311-CE54-4080-BC49-623BE5728721}"/>
              </a:ext>
            </a:extLst>
          </p:cNvPr>
          <p:cNvSpPr/>
          <p:nvPr/>
        </p:nvSpPr>
        <p:spPr>
          <a:xfrm>
            <a:off x="3552324" y="2639808"/>
            <a:ext cx="743438" cy="678888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9211CEA5-4958-4F89-9700-68B009894589}"/>
              </a:ext>
            </a:extLst>
          </p:cNvPr>
          <p:cNvSpPr/>
          <p:nvPr/>
        </p:nvSpPr>
        <p:spPr>
          <a:xfrm>
            <a:off x="3420714" y="2509721"/>
            <a:ext cx="299301" cy="29930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919138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5865A3A-346F-4F15-A584-7339BE2DFAFF}"/>
              </a:ext>
            </a:extLst>
          </p:cNvPr>
          <p:cNvSpPr txBox="1"/>
          <p:nvPr/>
        </p:nvSpPr>
        <p:spPr>
          <a:xfrm>
            <a:off x="375342" y="241489"/>
            <a:ext cx="47199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b="1" dirty="0"/>
              <a:t>메인 화면 </a:t>
            </a:r>
            <a:r>
              <a:rPr lang="en-US" altLang="ko-KR" sz="3200" b="1" dirty="0"/>
              <a:t>2- </a:t>
            </a:r>
            <a:r>
              <a:rPr lang="ko-KR" altLang="en-US" sz="3200" b="1" dirty="0"/>
              <a:t>하부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1B1B7EB-3717-4F14-9062-0FD093CD82FB}"/>
              </a:ext>
            </a:extLst>
          </p:cNvPr>
          <p:cNvSpPr/>
          <p:nvPr/>
        </p:nvSpPr>
        <p:spPr>
          <a:xfrm>
            <a:off x="-385590" y="241489"/>
            <a:ext cx="5541484" cy="584775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6445D33-E34A-4230-B6E1-7E05BFC662A0}"/>
              </a:ext>
            </a:extLst>
          </p:cNvPr>
          <p:cNvCxnSpPr>
            <a:cxnSpLocks/>
          </p:cNvCxnSpPr>
          <p:nvPr/>
        </p:nvCxnSpPr>
        <p:spPr>
          <a:xfrm>
            <a:off x="8643668" y="0"/>
            <a:ext cx="0" cy="6858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8BA9724-64EF-42A1-9293-E353270C338A}"/>
              </a:ext>
            </a:extLst>
          </p:cNvPr>
          <p:cNvSpPr/>
          <p:nvPr/>
        </p:nvSpPr>
        <p:spPr>
          <a:xfrm>
            <a:off x="8643668" y="0"/>
            <a:ext cx="3548330" cy="8262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Description</a:t>
            </a:r>
            <a:endParaRPr lang="ko-KR" altLang="en-US" sz="24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0983D13-0C11-4764-9D72-290E0003AF87}"/>
              </a:ext>
            </a:extLst>
          </p:cNvPr>
          <p:cNvSpPr txBox="1"/>
          <p:nvPr/>
        </p:nvSpPr>
        <p:spPr>
          <a:xfrm>
            <a:off x="8643668" y="1011511"/>
            <a:ext cx="3164649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1) </a:t>
            </a:r>
            <a:r>
              <a:rPr lang="ko-KR" altLang="en-US" sz="1400" dirty="0"/>
              <a:t>게임 레벨 업 창</a:t>
            </a:r>
            <a:endParaRPr lang="en-US" altLang="ko-KR" sz="1400" dirty="0"/>
          </a:p>
          <a:p>
            <a:r>
              <a:rPr lang="en-US" altLang="ko-KR" sz="1400" dirty="0"/>
              <a:t>    - (2) </a:t>
            </a:r>
            <a:r>
              <a:rPr lang="ko-KR" altLang="en-US" sz="1400" dirty="0"/>
              <a:t>아이콘 터치 시 </a:t>
            </a:r>
            <a:r>
              <a:rPr lang="en-US" altLang="ko-KR" sz="1400" dirty="0"/>
              <a:t>(1) </a:t>
            </a:r>
            <a:r>
              <a:rPr lang="ko-KR" altLang="en-US" sz="1400" dirty="0"/>
              <a:t>창이 교체</a:t>
            </a:r>
            <a:endParaRPr lang="en-US" altLang="ko-KR" sz="1400" dirty="0"/>
          </a:p>
          <a:p>
            <a:r>
              <a:rPr lang="en-US" altLang="ko-KR" sz="1400" dirty="0"/>
              <a:t>    ex) </a:t>
            </a:r>
            <a:r>
              <a:rPr lang="ko-KR" altLang="en-US" sz="1400" dirty="0"/>
              <a:t>훈련 ▶ 무기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2) </a:t>
            </a:r>
            <a:r>
              <a:rPr lang="ko-KR" altLang="en-US" sz="1400" dirty="0"/>
              <a:t>플레이어가 성장할 수 있는 컨텐츠</a:t>
            </a:r>
            <a:endParaRPr lang="en-US" altLang="ko-KR" sz="1400" dirty="0"/>
          </a:p>
          <a:p>
            <a:r>
              <a:rPr lang="ko-KR" altLang="en-US" sz="1400" dirty="0"/>
              <a:t>   </a:t>
            </a:r>
            <a:r>
              <a:rPr lang="en-US" altLang="ko-KR" sz="1400" dirty="0">
                <a:solidFill>
                  <a:srgbClr val="FF0000"/>
                </a:solidFill>
              </a:rPr>
              <a:t>(</a:t>
            </a:r>
            <a:r>
              <a:rPr lang="ko-KR" altLang="en-US" sz="1400" dirty="0">
                <a:solidFill>
                  <a:srgbClr val="FF0000"/>
                </a:solidFill>
              </a:rPr>
              <a:t>각 상세 기획은 별도 기획</a:t>
            </a:r>
            <a:r>
              <a:rPr lang="en-US" altLang="ko-KR" sz="1400" dirty="0">
                <a:solidFill>
                  <a:srgbClr val="FF0000"/>
                </a:solidFill>
              </a:rPr>
              <a:t>)</a:t>
            </a:r>
          </a:p>
          <a:p>
            <a:endParaRPr lang="en-US" altLang="ko-KR" sz="1400" dirty="0">
              <a:solidFill>
                <a:srgbClr val="FF0000"/>
              </a:solidFill>
            </a:endParaRPr>
          </a:p>
          <a:p>
            <a:endParaRPr lang="en-US" altLang="ko-KR" sz="1400" dirty="0"/>
          </a:p>
          <a:p>
            <a:endParaRPr lang="en-US" altLang="ko-KR" sz="1400" dirty="0"/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85650715-60A7-4421-B88D-9BAB0D2906BC}"/>
              </a:ext>
            </a:extLst>
          </p:cNvPr>
          <p:cNvSpPr/>
          <p:nvPr/>
        </p:nvSpPr>
        <p:spPr>
          <a:xfrm>
            <a:off x="3038420" y="2050861"/>
            <a:ext cx="2747907" cy="1628428"/>
          </a:xfrm>
          <a:prstGeom prst="rect">
            <a:avLst/>
          </a:prstGeom>
          <a:solidFill>
            <a:srgbClr val="F191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0DCEE482-01B5-40BD-A260-94499A147697}"/>
              </a:ext>
            </a:extLst>
          </p:cNvPr>
          <p:cNvSpPr/>
          <p:nvPr/>
        </p:nvSpPr>
        <p:spPr>
          <a:xfrm>
            <a:off x="2876061" y="1371369"/>
            <a:ext cx="3027281" cy="53471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3" name="그림 20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46"/>
          <a:stretch/>
        </p:blipFill>
        <p:spPr>
          <a:xfrm>
            <a:off x="2873239" y="1366322"/>
            <a:ext cx="3030104" cy="2320958"/>
          </a:xfrm>
          <a:prstGeom prst="rect">
            <a:avLst/>
          </a:prstGeom>
        </p:spPr>
      </p:pic>
      <p:pic>
        <p:nvPicPr>
          <p:cNvPr id="204" name="그림 203" descr="그리기이(가) 표시된 사진&#10;&#10;자동 생성된 설명">
            <a:extLst>
              <a:ext uri="{FF2B5EF4-FFF2-40B4-BE49-F238E27FC236}">
                <a16:creationId xmlns:a16="http://schemas.microsoft.com/office/drawing/2014/main" id="{A47E18CF-8649-403D-BF3B-10C7C6FAFE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2087" y="3801210"/>
            <a:ext cx="2744240" cy="2307919"/>
          </a:xfrm>
          <a:prstGeom prst="rect">
            <a:avLst/>
          </a:prstGeom>
        </p:spPr>
      </p:pic>
      <p:sp>
        <p:nvSpPr>
          <p:cNvPr id="205" name="직사각형 204">
            <a:extLst>
              <a:ext uri="{FF2B5EF4-FFF2-40B4-BE49-F238E27FC236}">
                <a16:creationId xmlns:a16="http://schemas.microsoft.com/office/drawing/2014/main" id="{FE06DDAB-15C3-4681-8FFE-7B3B95517B55}"/>
              </a:ext>
            </a:extLst>
          </p:cNvPr>
          <p:cNvSpPr/>
          <p:nvPr/>
        </p:nvSpPr>
        <p:spPr>
          <a:xfrm>
            <a:off x="3166111" y="3975229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6" name="직사각형 205">
            <a:extLst>
              <a:ext uri="{FF2B5EF4-FFF2-40B4-BE49-F238E27FC236}">
                <a16:creationId xmlns:a16="http://schemas.microsoft.com/office/drawing/2014/main" id="{B52483FE-002C-44C0-AB86-EAA4D0ABDA45}"/>
              </a:ext>
            </a:extLst>
          </p:cNvPr>
          <p:cNvSpPr/>
          <p:nvPr/>
        </p:nvSpPr>
        <p:spPr>
          <a:xfrm>
            <a:off x="3166110" y="4482246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7" name="직사각형 206">
            <a:extLst>
              <a:ext uri="{FF2B5EF4-FFF2-40B4-BE49-F238E27FC236}">
                <a16:creationId xmlns:a16="http://schemas.microsoft.com/office/drawing/2014/main" id="{67E804CA-CECB-42B7-9D1B-ED2A0730E848}"/>
              </a:ext>
            </a:extLst>
          </p:cNvPr>
          <p:cNvSpPr/>
          <p:nvPr/>
        </p:nvSpPr>
        <p:spPr>
          <a:xfrm>
            <a:off x="3166110" y="5013211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8" name="그림 207" descr="앉아있는, 어두운, 테이블, 노트북이(가) 표시된 사진&#10;&#10;자동 생성된 설명">
            <a:extLst>
              <a:ext uri="{FF2B5EF4-FFF2-40B4-BE49-F238E27FC236}">
                <a16:creationId xmlns:a16="http://schemas.microsoft.com/office/drawing/2014/main" id="{7D634FD3-2A7B-47C7-B6B4-320327CC7C2A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4500" y="3971544"/>
            <a:ext cx="434635" cy="38878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209" name="TextBox 208">
            <a:extLst>
              <a:ext uri="{FF2B5EF4-FFF2-40B4-BE49-F238E27FC236}">
                <a16:creationId xmlns:a16="http://schemas.microsoft.com/office/drawing/2014/main" id="{B142BF54-9EF0-4623-A045-339FE05732BF}"/>
              </a:ext>
            </a:extLst>
          </p:cNvPr>
          <p:cNvSpPr txBox="1"/>
          <p:nvPr/>
        </p:nvSpPr>
        <p:spPr>
          <a:xfrm>
            <a:off x="3599135" y="3967389"/>
            <a:ext cx="6319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마당 쓸기</a:t>
            </a:r>
            <a:endParaRPr lang="en-US" altLang="ko-KR" sz="800" b="1" dirty="0"/>
          </a:p>
          <a:p>
            <a:r>
              <a:rPr lang="en-US" altLang="ko-KR" sz="800" b="1" dirty="0"/>
              <a:t>Lv. 3</a:t>
            </a:r>
            <a:endParaRPr lang="ko-KR" altLang="en-US" sz="800" b="1" dirty="0"/>
          </a:p>
        </p:txBody>
      </p:sp>
      <p:sp>
        <p:nvSpPr>
          <p:cNvPr id="210" name="사각형: 둥근 모서리 168">
            <a:extLst>
              <a:ext uri="{FF2B5EF4-FFF2-40B4-BE49-F238E27FC236}">
                <a16:creationId xmlns:a16="http://schemas.microsoft.com/office/drawing/2014/main" id="{557AA956-C15D-479C-9A9F-7363E259CADE}"/>
              </a:ext>
            </a:extLst>
          </p:cNvPr>
          <p:cNvSpPr/>
          <p:nvPr/>
        </p:nvSpPr>
        <p:spPr>
          <a:xfrm>
            <a:off x="3694427" y="4261712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26EC07FA-D1E0-47AD-9ACF-DF4CFCFA857E}"/>
              </a:ext>
            </a:extLst>
          </p:cNvPr>
          <p:cNvSpPr txBox="1"/>
          <p:nvPr/>
        </p:nvSpPr>
        <p:spPr>
          <a:xfrm>
            <a:off x="4124851" y="3913145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6"/>
                </a:solidFill>
              </a:rPr>
              <a:t>+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pic>
        <p:nvPicPr>
          <p:cNvPr id="212" name="그림 211">
            <a:extLst>
              <a:ext uri="{FF2B5EF4-FFF2-40B4-BE49-F238E27FC236}">
                <a16:creationId xmlns:a16="http://schemas.microsoft.com/office/drawing/2014/main" id="{5281530F-09AD-4F53-B96F-5FF51A83D0E1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212" y="4009394"/>
            <a:ext cx="202911" cy="20317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1C7B05D8-8AF0-402D-ABED-550B9BAE476D}"/>
              </a:ext>
            </a:extLst>
          </p:cNvPr>
          <p:cNvSpPr/>
          <p:nvPr/>
        </p:nvSpPr>
        <p:spPr>
          <a:xfrm>
            <a:off x="4658966" y="4042529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45</a:t>
            </a:r>
            <a:endParaRPr lang="ko-KR" altLang="en-US" sz="1000" b="1" dirty="0"/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F007CE7D-F3BC-4338-AB78-0BA7387B7C14}"/>
              </a:ext>
            </a:extLst>
          </p:cNvPr>
          <p:cNvSpPr/>
          <p:nvPr/>
        </p:nvSpPr>
        <p:spPr>
          <a:xfrm>
            <a:off x="3166111" y="4490767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5" name="그림 214" descr="앉아있는, 어두운, 테이블, 노트북이(가) 표시된 사진&#10;&#10;자동 생성된 설명">
            <a:extLst>
              <a:ext uri="{FF2B5EF4-FFF2-40B4-BE49-F238E27FC236}">
                <a16:creationId xmlns:a16="http://schemas.microsoft.com/office/drawing/2014/main" id="{FCD1A59B-4573-4F84-BEC6-178C77F664A1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4500" y="4487082"/>
            <a:ext cx="434635" cy="38878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216" name="TextBox 215">
            <a:extLst>
              <a:ext uri="{FF2B5EF4-FFF2-40B4-BE49-F238E27FC236}">
                <a16:creationId xmlns:a16="http://schemas.microsoft.com/office/drawing/2014/main" id="{C68F4171-D73F-41A2-85AA-B0929258A0A5}"/>
              </a:ext>
            </a:extLst>
          </p:cNvPr>
          <p:cNvSpPr txBox="1"/>
          <p:nvPr/>
        </p:nvSpPr>
        <p:spPr>
          <a:xfrm>
            <a:off x="3599135" y="4482927"/>
            <a:ext cx="7344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무기고 정리</a:t>
            </a:r>
            <a:endParaRPr lang="en-US" altLang="ko-KR" sz="800" b="1" dirty="0"/>
          </a:p>
          <a:p>
            <a:r>
              <a:rPr lang="en-US" altLang="ko-KR" sz="800" b="1" dirty="0"/>
              <a:t>Lv. 1</a:t>
            </a:r>
            <a:endParaRPr lang="ko-KR" altLang="en-US" sz="800" b="1" dirty="0"/>
          </a:p>
        </p:txBody>
      </p:sp>
      <p:sp>
        <p:nvSpPr>
          <p:cNvPr id="217" name="사각형: 둥근 모서리 177">
            <a:extLst>
              <a:ext uri="{FF2B5EF4-FFF2-40B4-BE49-F238E27FC236}">
                <a16:creationId xmlns:a16="http://schemas.microsoft.com/office/drawing/2014/main" id="{2B36B45A-81CC-441D-BA4C-A86F3FFA62D1}"/>
              </a:ext>
            </a:extLst>
          </p:cNvPr>
          <p:cNvSpPr/>
          <p:nvPr/>
        </p:nvSpPr>
        <p:spPr>
          <a:xfrm>
            <a:off x="3694427" y="4777250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8" name="TextBox 217">
            <a:extLst>
              <a:ext uri="{FF2B5EF4-FFF2-40B4-BE49-F238E27FC236}">
                <a16:creationId xmlns:a16="http://schemas.microsoft.com/office/drawing/2014/main" id="{6D8D9B0C-7122-4E12-8DCB-29B7273C066D}"/>
              </a:ext>
            </a:extLst>
          </p:cNvPr>
          <p:cNvSpPr txBox="1"/>
          <p:nvPr/>
        </p:nvSpPr>
        <p:spPr>
          <a:xfrm>
            <a:off x="4124851" y="4428683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6"/>
                </a:solidFill>
              </a:rPr>
              <a:t>+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pic>
        <p:nvPicPr>
          <p:cNvPr id="219" name="그림 218">
            <a:extLst>
              <a:ext uri="{FF2B5EF4-FFF2-40B4-BE49-F238E27FC236}">
                <a16:creationId xmlns:a16="http://schemas.microsoft.com/office/drawing/2014/main" id="{78BBCCA3-5AE2-423A-8346-4EC34C7432F5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212" y="4524932"/>
            <a:ext cx="202911" cy="20317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AD313A41-9C94-4F84-AA57-114EA0E8F24E}"/>
              </a:ext>
            </a:extLst>
          </p:cNvPr>
          <p:cNvSpPr/>
          <p:nvPr/>
        </p:nvSpPr>
        <p:spPr>
          <a:xfrm>
            <a:off x="4658966" y="4558067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60</a:t>
            </a:r>
            <a:endParaRPr lang="ko-KR" altLang="en-US" sz="1000" b="1" dirty="0"/>
          </a:p>
        </p:txBody>
      </p:sp>
      <p:sp>
        <p:nvSpPr>
          <p:cNvPr id="221" name="직사각형 220">
            <a:extLst>
              <a:ext uri="{FF2B5EF4-FFF2-40B4-BE49-F238E27FC236}">
                <a16:creationId xmlns:a16="http://schemas.microsoft.com/office/drawing/2014/main" id="{1C2640AD-8F4F-4946-8DFE-7804FE3D0B8B}"/>
              </a:ext>
            </a:extLst>
          </p:cNvPr>
          <p:cNvSpPr/>
          <p:nvPr/>
        </p:nvSpPr>
        <p:spPr>
          <a:xfrm>
            <a:off x="3166110" y="5014002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BAD98AA8-71BC-4DEE-9229-4918FDB792F3}"/>
              </a:ext>
            </a:extLst>
          </p:cNvPr>
          <p:cNvSpPr/>
          <p:nvPr/>
        </p:nvSpPr>
        <p:spPr>
          <a:xfrm>
            <a:off x="3166111" y="5022523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3" name="TextBox 222">
            <a:extLst>
              <a:ext uri="{FF2B5EF4-FFF2-40B4-BE49-F238E27FC236}">
                <a16:creationId xmlns:a16="http://schemas.microsoft.com/office/drawing/2014/main" id="{68397FFC-011A-4693-B2E0-B76AA6BDBF92}"/>
              </a:ext>
            </a:extLst>
          </p:cNvPr>
          <p:cNvSpPr txBox="1"/>
          <p:nvPr/>
        </p:nvSpPr>
        <p:spPr>
          <a:xfrm>
            <a:off x="3599135" y="5014683"/>
            <a:ext cx="6319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토끼 사냥</a:t>
            </a:r>
            <a:endParaRPr lang="en-US" altLang="ko-KR" sz="800" b="1" dirty="0"/>
          </a:p>
          <a:p>
            <a:r>
              <a:rPr lang="en-US" altLang="ko-KR" sz="800" b="1" dirty="0"/>
              <a:t>Lv. 1</a:t>
            </a:r>
            <a:endParaRPr lang="ko-KR" altLang="en-US" sz="800" b="1" dirty="0"/>
          </a:p>
        </p:txBody>
      </p:sp>
      <p:sp>
        <p:nvSpPr>
          <p:cNvPr id="224" name="사각형: 둥근 모서리 185">
            <a:extLst>
              <a:ext uri="{FF2B5EF4-FFF2-40B4-BE49-F238E27FC236}">
                <a16:creationId xmlns:a16="http://schemas.microsoft.com/office/drawing/2014/main" id="{C9EEB49A-62AE-4701-A890-D646D75F6EEF}"/>
              </a:ext>
            </a:extLst>
          </p:cNvPr>
          <p:cNvSpPr/>
          <p:nvPr/>
        </p:nvSpPr>
        <p:spPr>
          <a:xfrm>
            <a:off x="3694427" y="5309006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id="{9DBCD383-8028-4443-AED4-7B42BE551CD4}"/>
              </a:ext>
            </a:extLst>
          </p:cNvPr>
          <p:cNvSpPr txBox="1"/>
          <p:nvPr/>
        </p:nvSpPr>
        <p:spPr>
          <a:xfrm>
            <a:off x="4124851" y="4960439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6"/>
                </a:solidFill>
              </a:rPr>
              <a:t>+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pic>
        <p:nvPicPr>
          <p:cNvPr id="226" name="그림 225">
            <a:extLst>
              <a:ext uri="{FF2B5EF4-FFF2-40B4-BE49-F238E27FC236}">
                <a16:creationId xmlns:a16="http://schemas.microsoft.com/office/drawing/2014/main" id="{A13EE28F-0CA2-4993-A5E9-83DB188E3F43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212" y="5056688"/>
            <a:ext cx="202911" cy="20317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3103FF77-ABFE-482A-B408-DD495CA26F68}"/>
              </a:ext>
            </a:extLst>
          </p:cNvPr>
          <p:cNvSpPr/>
          <p:nvPr/>
        </p:nvSpPr>
        <p:spPr>
          <a:xfrm>
            <a:off x="4658966" y="5089823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90</a:t>
            </a:r>
            <a:endParaRPr lang="ko-KR" altLang="en-US" sz="1000" b="1" dirty="0"/>
          </a:p>
        </p:txBody>
      </p: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96C0C6BB-58E9-4E8A-A478-15C3DF1DA7A6}"/>
              </a:ext>
            </a:extLst>
          </p:cNvPr>
          <p:cNvSpPr/>
          <p:nvPr/>
        </p:nvSpPr>
        <p:spPr>
          <a:xfrm>
            <a:off x="3166110" y="5526894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28813103-E8A1-473A-9B25-59A3109EC9C2}"/>
              </a:ext>
            </a:extLst>
          </p:cNvPr>
          <p:cNvSpPr txBox="1"/>
          <p:nvPr/>
        </p:nvSpPr>
        <p:spPr>
          <a:xfrm>
            <a:off x="3599135" y="5527575"/>
            <a:ext cx="6319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전투 훈련</a:t>
            </a:r>
            <a:endParaRPr lang="en-US" altLang="ko-KR" sz="800" b="1" dirty="0"/>
          </a:p>
          <a:p>
            <a:r>
              <a:rPr lang="en-US" altLang="ko-KR" sz="800" b="1" dirty="0"/>
              <a:t>Lv. 1</a:t>
            </a:r>
            <a:endParaRPr lang="ko-KR" altLang="en-US" sz="800" b="1" dirty="0"/>
          </a:p>
        </p:txBody>
      </p:sp>
      <p:sp>
        <p:nvSpPr>
          <p:cNvPr id="230" name="사각형: 둥근 모서리 192">
            <a:extLst>
              <a:ext uri="{FF2B5EF4-FFF2-40B4-BE49-F238E27FC236}">
                <a16:creationId xmlns:a16="http://schemas.microsoft.com/office/drawing/2014/main" id="{6ABECD67-4FBE-405A-B984-22CA1A2E7B96}"/>
              </a:ext>
            </a:extLst>
          </p:cNvPr>
          <p:cNvSpPr/>
          <p:nvPr/>
        </p:nvSpPr>
        <p:spPr>
          <a:xfrm>
            <a:off x="3694427" y="5821898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1" name="TextBox 230">
            <a:extLst>
              <a:ext uri="{FF2B5EF4-FFF2-40B4-BE49-F238E27FC236}">
                <a16:creationId xmlns:a16="http://schemas.microsoft.com/office/drawing/2014/main" id="{A80A1B2C-C2BC-402E-82D1-B8B3D2FF41B3}"/>
              </a:ext>
            </a:extLst>
          </p:cNvPr>
          <p:cNvSpPr txBox="1"/>
          <p:nvPr/>
        </p:nvSpPr>
        <p:spPr>
          <a:xfrm>
            <a:off x="4124851" y="5473331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6"/>
                </a:solidFill>
              </a:rPr>
              <a:t>+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pic>
        <p:nvPicPr>
          <p:cNvPr id="232" name="그림 231">
            <a:extLst>
              <a:ext uri="{FF2B5EF4-FFF2-40B4-BE49-F238E27FC236}">
                <a16:creationId xmlns:a16="http://schemas.microsoft.com/office/drawing/2014/main" id="{640481D3-DC32-470E-81A7-39726D39A761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212" y="5569580"/>
            <a:ext cx="202911" cy="20317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804AACBE-D5CC-4FB6-A5AE-C435F214A7E1}"/>
              </a:ext>
            </a:extLst>
          </p:cNvPr>
          <p:cNvSpPr/>
          <p:nvPr/>
        </p:nvSpPr>
        <p:spPr>
          <a:xfrm>
            <a:off x="4658966" y="5602715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150</a:t>
            </a:r>
            <a:endParaRPr lang="ko-KR" altLang="en-US" sz="1000" b="1" dirty="0"/>
          </a:p>
        </p:txBody>
      </p:sp>
      <p:pic>
        <p:nvPicPr>
          <p:cNvPr id="234" name="그림 233" descr="그리기이(가) 표시된 사진&#10;&#10;자동 생성된 설명">
            <a:extLst>
              <a:ext uri="{FF2B5EF4-FFF2-40B4-BE49-F238E27FC236}">
                <a16:creationId xmlns:a16="http://schemas.microsoft.com/office/drawing/2014/main" id="{D8934975-2A23-4B82-A23F-1F440F3695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6110" y="5018047"/>
            <a:ext cx="427120" cy="378075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235" name="그림 234" descr="별, 하늘이(가) 표시된 사진&#10;&#10;자동 생성된 설명">
            <a:extLst>
              <a:ext uri="{FF2B5EF4-FFF2-40B4-BE49-F238E27FC236}">
                <a16:creationId xmlns:a16="http://schemas.microsoft.com/office/drawing/2014/main" id="{A1F54151-59C3-41D1-B557-21A42C36CD6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7721" y="5533932"/>
            <a:ext cx="431413" cy="392898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</p:pic>
      <p:pic>
        <p:nvPicPr>
          <p:cNvPr id="236" name="그림 235" descr="테이블이(가) 표시된 사진&#10;&#10;자동 생성된 설명">
            <a:extLst>
              <a:ext uri="{FF2B5EF4-FFF2-40B4-BE49-F238E27FC236}">
                <a16:creationId xmlns:a16="http://schemas.microsoft.com/office/drawing/2014/main" id="{781AB8FF-82D3-4A38-96EC-74507674487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8418" y="1443750"/>
            <a:ext cx="1291819" cy="323052"/>
          </a:xfrm>
          <a:prstGeom prst="rect">
            <a:avLst/>
          </a:prstGeom>
        </p:spPr>
      </p:pic>
      <p:sp>
        <p:nvSpPr>
          <p:cNvPr id="237" name="TextBox 236">
            <a:extLst>
              <a:ext uri="{FF2B5EF4-FFF2-40B4-BE49-F238E27FC236}">
                <a16:creationId xmlns:a16="http://schemas.microsoft.com/office/drawing/2014/main" id="{94DB0921-2541-43C2-8DE9-D3ADA8725C98}"/>
              </a:ext>
            </a:extLst>
          </p:cNvPr>
          <p:cNvSpPr txBox="1"/>
          <p:nvPr/>
        </p:nvSpPr>
        <p:spPr>
          <a:xfrm>
            <a:off x="4004862" y="1491823"/>
            <a:ext cx="9396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b="1" dirty="0"/>
              <a:t>황건적의 난</a:t>
            </a: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0B47E99D-680A-45F4-AFFF-B1E7ECF6A04B}"/>
              </a:ext>
            </a:extLst>
          </p:cNvPr>
          <p:cNvSpPr txBox="1"/>
          <p:nvPr/>
        </p:nvSpPr>
        <p:spPr>
          <a:xfrm>
            <a:off x="4215642" y="1726161"/>
            <a:ext cx="5293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</a:rPr>
              <a:t>111M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39" name="사각형: 둥근 모서리 161">
            <a:extLst>
              <a:ext uri="{FF2B5EF4-FFF2-40B4-BE49-F238E27FC236}">
                <a16:creationId xmlns:a16="http://schemas.microsoft.com/office/drawing/2014/main" id="{CE4825F6-BEAF-4A02-81C9-AF0A518D66E8}"/>
              </a:ext>
            </a:extLst>
          </p:cNvPr>
          <p:cNvSpPr/>
          <p:nvPr/>
        </p:nvSpPr>
        <p:spPr>
          <a:xfrm>
            <a:off x="3536062" y="3384952"/>
            <a:ext cx="757737" cy="16764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</a:rPr>
              <a:t>주인공</a:t>
            </a:r>
          </a:p>
        </p:txBody>
      </p:sp>
      <p:grpSp>
        <p:nvGrpSpPr>
          <p:cNvPr id="240" name="그룹 239"/>
          <p:cNvGrpSpPr/>
          <p:nvPr/>
        </p:nvGrpSpPr>
        <p:grpSpPr>
          <a:xfrm>
            <a:off x="2936701" y="2014203"/>
            <a:ext cx="653492" cy="243288"/>
            <a:chOff x="910551" y="1668117"/>
            <a:chExt cx="653492" cy="243288"/>
          </a:xfrm>
        </p:grpSpPr>
        <p:sp>
          <p:nvSpPr>
            <p:cNvPr id="241" name="사각형: 둥근 모서리 105">
              <a:extLst>
                <a:ext uri="{FF2B5EF4-FFF2-40B4-BE49-F238E27FC236}">
                  <a16:creationId xmlns:a16="http://schemas.microsoft.com/office/drawing/2014/main" id="{6A29D239-0BC6-41B5-84EA-BA1A112D25C4}"/>
                </a:ext>
              </a:extLst>
            </p:cNvPr>
            <p:cNvSpPr/>
            <p:nvPr/>
          </p:nvSpPr>
          <p:spPr>
            <a:xfrm>
              <a:off x="1112780" y="1698478"/>
              <a:ext cx="451263" cy="182565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2" name="사각형: 둥근 모서리 106">
              <a:extLst>
                <a:ext uri="{FF2B5EF4-FFF2-40B4-BE49-F238E27FC236}">
                  <a16:creationId xmlns:a16="http://schemas.microsoft.com/office/drawing/2014/main" id="{63323AFE-63B7-4E75-9E4E-1CBD4D5EEC9F}"/>
                </a:ext>
              </a:extLst>
            </p:cNvPr>
            <p:cNvSpPr/>
            <p:nvPr/>
          </p:nvSpPr>
          <p:spPr>
            <a:xfrm>
              <a:off x="910551" y="1668117"/>
              <a:ext cx="265324" cy="243288"/>
            </a:xfrm>
            <a:prstGeom prst="roundRect">
              <a:avLst/>
            </a:prstGeom>
            <a:solidFill>
              <a:srgbClr val="F1914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43" name="그림 242">
              <a:extLst>
                <a:ext uri="{FF2B5EF4-FFF2-40B4-BE49-F238E27FC236}">
                  <a16:creationId xmlns:a16="http://schemas.microsoft.com/office/drawing/2014/main" id="{C19E875A-F46C-4788-A574-2A3EE995CFE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1143" y="1688172"/>
              <a:ext cx="202911" cy="203175"/>
            </a:xfrm>
            <a:prstGeom prst="rect">
              <a:avLst/>
            </a:prstGeom>
          </p:spPr>
        </p:pic>
        <p:sp>
          <p:nvSpPr>
            <p:cNvPr id="244" name="TextBox 243">
              <a:extLst>
                <a:ext uri="{FF2B5EF4-FFF2-40B4-BE49-F238E27FC236}">
                  <a16:creationId xmlns:a16="http://schemas.microsoft.com/office/drawing/2014/main" id="{B10B0015-6E45-49A7-A025-AED482E40757}"/>
                </a:ext>
              </a:extLst>
            </p:cNvPr>
            <p:cNvSpPr txBox="1"/>
            <p:nvPr/>
          </p:nvSpPr>
          <p:spPr>
            <a:xfrm>
              <a:off x="1097762" y="1673337"/>
              <a:ext cx="41031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120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45" name="그룹 244"/>
          <p:cNvGrpSpPr/>
          <p:nvPr/>
        </p:nvGrpSpPr>
        <p:grpSpPr>
          <a:xfrm>
            <a:off x="2936701" y="1452779"/>
            <a:ext cx="662433" cy="243288"/>
            <a:chOff x="1079239" y="1303779"/>
            <a:chExt cx="662433" cy="243288"/>
          </a:xfrm>
        </p:grpSpPr>
        <p:sp>
          <p:nvSpPr>
            <p:cNvPr id="246" name="사각형: 둥근 모서리 101">
              <a:extLst>
                <a:ext uri="{FF2B5EF4-FFF2-40B4-BE49-F238E27FC236}">
                  <a16:creationId xmlns:a16="http://schemas.microsoft.com/office/drawing/2014/main" id="{09AD7FCB-A90D-40EF-8848-EFB4AAD11D1E}"/>
                </a:ext>
              </a:extLst>
            </p:cNvPr>
            <p:cNvSpPr/>
            <p:nvPr/>
          </p:nvSpPr>
          <p:spPr>
            <a:xfrm>
              <a:off x="1285096" y="1334139"/>
              <a:ext cx="456576" cy="182565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7" name="사각형: 둥근 모서리 102">
              <a:extLst>
                <a:ext uri="{FF2B5EF4-FFF2-40B4-BE49-F238E27FC236}">
                  <a16:creationId xmlns:a16="http://schemas.microsoft.com/office/drawing/2014/main" id="{1EFD2A3F-8BFC-4E3B-B985-588EFBDC20DE}"/>
                </a:ext>
              </a:extLst>
            </p:cNvPr>
            <p:cNvSpPr/>
            <p:nvPr/>
          </p:nvSpPr>
          <p:spPr>
            <a:xfrm>
              <a:off x="1079239" y="1303779"/>
              <a:ext cx="265324" cy="243288"/>
            </a:xfrm>
            <a:prstGeom prst="roundRect">
              <a:avLst/>
            </a:prstGeom>
            <a:solidFill>
              <a:srgbClr val="F1914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8" name="TextBox 247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1289760" y="1313381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49" name="그룹 248"/>
          <p:cNvGrpSpPr/>
          <p:nvPr/>
        </p:nvGrpSpPr>
        <p:grpSpPr>
          <a:xfrm>
            <a:off x="2937305" y="1732064"/>
            <a:ext cx="660619" cy="244870"/>
            <a:chOff x="1796919" y="1303779"/>
            <a:chExt cx="660619" cy="244870"/>
          </a:xfrm>
        </p:grpSpPr>
        <p:sp>
          <p:nvSpPr>
            <p:cNvPr id="250" name="사각형: 둥근 모서리 103">
              <a:extLst>
                <a:ext uri="{FF2B5EF4-FFF2-40B4-BE49-F238E27FC236}">
                  <a16:creationId xmlns:a16="http://schemas.microsoft.com/office/drawing/2014/main" id="{801E6C6E-D161-431B-8E61-6C4252E944AC}"/>
                </a:ext>
              </a:extLst>
            </p:cNvPr>
            <p:cNvSpPr/>
            <p:nvPr/>
          </p:nvSpPr>
          <p:spPr>
            <a:xfrm>
              <a:off x="2000962" y="1342167"/>
              <a:ext cx="456576" cy="182565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1" name="사각형: 둥근 모서리 104">
              <a:extLst>
                <a:ext uri="{FF2B5EF4-FFF2-40B4-BE49-F238E27FC236}">
                  <a16:creationId xmlns:a16="http://schemas.microsoft.com/office/drawing/2014/main" id="{7CC05F09-A911-4380-BF2F-79E1E5AD146B}"/>
                </a:ext>
              </a:extLst>
            </p:cNvPr>
            <p:cNvSpPr/>
            <p:nvPr/>
          </p:nvSpPr>
          <p:spPr>
            <a:xfrm>
              <a:off x="1796919" y="1303779"/>
              <a:ext cx="265324" cy="243288"/>
            </a:xfrm>
            <a:prstGeom prst="roundRect">
              <a:avLst/>
            </a:prstGeom>
            <a:solidFill>
              <a:srgbClr val="F1914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2" name="TextBox 251">
              <a:extLst>
                <a:ext uri="{FF2B5EF4-FFF2-40B4-BE49-F238E27FC236}">
                  <a16:creationId xmlns:a16="http://schemas.microsoft.com/office/drawing/2014/main" id="{B0AF414B-AB46-4F97-859C-6B3F8DDF4DE9}"/>
                </a:ext>
              </a:extLst>
            </p:cNvPr>
            <p:cNvSpPr txBox="1"/>
            <p:nvPr/>
          </p:nvSpPr>
          <p:spPr>
            <a:xfrm>
              <a:off x="1984934" y="1317026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120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pic>
          <p:nvPicPr>
            <p:cNvPr id="253" name="그림 252" descr="장난감이(가) 표시된 사진&#10;&#10;자동 생성된 설명">
              <a:extLst>
                <a:ext uri="{FF2B5EF4-FFF2-40B4-BE49-F238E27FC236}">
                  <a16:creationId xmlns:a16="http://schemas.microsoft.com/office/drawing/2014/main" id="{4C5EDC40-F690-4619-9EA8-3C46E89F11F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26772" y="1335344"/>
              <a:ext cx="219301" cy="213305"/>
            </a:xfrm>
            <a:prstGeom prst="rect">
              <a:avLst/>
            </a:prstGeom>
          </p:spPr>
        </p:pic>
      </p:grpSp>
      <p:pic>
        <p:nvPicPr>
          <p:cNvPr id="254" name="그림 253">
            <a:extLst>
              <a:ext uri="{FF2B5EF4-FFF2-40B4-BE49-F238E27FC236}">
                <a16:creationId xmlns:a16="http://schemas.microsoft.com/office/drawing/2014/main" id="{25088C9E-D62F-4FFF-9BF4-EB54EF118E01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00000">
            <a:off x="2994227" y="1508129"/>
            <a:ext cx="139780" cy="139780"/>
          </a:xfrm>
          <a:prstGeom prst="rect">
            <a:avLst/>
          </a:prstGeom>
        </p:spPr>
      </p:pic>
      <p:pic>
        <p:nvPicPr>
          <p:cNvPr id="255" name="그림 254" descr="거울, 옅은이(가) 표시된 사진&#10;&#10;자동 생성된 설명">
            <a:extLst>
              <a:ext uri="{FF2B5EF4-FFF2-40B4-BE49-F238E27FC236}">
                <a16:creationId xmlns:a16="http://schemas.microsoft.com/office/drawing/2014/main" id="{0C00207E-1E1F-4EEC-A7AA-7F80D6B00D53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5508" y="1425108"/>
            <a:ext cx="210185" cy="208888"/>
          </a:xfrm>
          <a:prstGeom prst="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256" name="사각형: 둥근 모서리 142">
            <a:extLst>
              <a:ext uri="{FF2B5EF4-FFF2-40B4-BE49-F238E27FC236}">
                <a16:creationId xmlns:a16="http://schemas.microsoft.com/office/drawing/2014/main" id="{313B3476-BF18-45F6-80C9-B4AECA8AB8A5}"/>
              </a:ext>
            </a:extLst>
          </p:cNvPr>
          <p:cNvSpPr/>
          <p:nvPr/>
        </p:nvSpPr>
        <p:spPr>
          <a:xfrm>
            <a:off x="5207865" y="4024880"/>
            <a:ext cx="461380" cy="294192"/>
          </a:xfrm>
          <a:prstGeom prst="roundRect">
            <a:avLst/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pic>
        <p:nvPicPr>
          <p:cNvPr id="257" name="그림 256">
            <a:extLst>
              <a:ext uri="{FF2B5EF4-FFF2-40B4-BE49-F238E27FC236}">
                <a16:creationId xmlns:a16="http://schemas.microsoft.com/office/drawing/2014/main" id="{25088C9E-D62F-4FFF-9BF4-EB54EF118E01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00000">
            <a:off x="5273505" y="4122213"/>
            <a:ext cx="117823" cy="117823"/>
          </a:xfrm>
          <a:prstGeom prst="rect">
            <a:avLst/>
          </a:prstGeom>
        </p:spPr>
      </p:pic>
      <p:sp>
        <p:nvSpPr>
          <p:cNvPr id="258" name="TextBox 257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5329717" y="4078104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100</a:t>
            </a:r>
          </a:p>
        </p:txBody>
      </p:sp>
      <p:sp>
        <p:nvSpPr>
          <p:cNvPr id="259" name="사각형: 둥근 모서리 142">
            <a:extLst>
              <a:ext uri="{FF2B5EF4-FFF2-40B4-BE49-F238E27FC236}">
                <a16:creationId xmlns:a16="http://schemas.microsoft.com/office/drawing/2014/main" id="{313B3476-BF18-45F6-80C9-B4AECA8AB8A5}"/>
              </a:ext>
            </a:extLst>
          </p:cNvPr>
          <p:cNvSpPr/>
          <p:nvPr/>
        </p:nvSpPr>
        <p:spPr>
          <a:xfrm>
            <a:off x="5207865" y="4534741"/>
            <a:ext cx="461380" cy="294192"/>
          </a:xfrm>
          <a:prstGeom prst="roundRect">
            <a:avLst/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pic>
        <p:nvPicPr>
          <p:cNvPr id="260" name="그림 259">
            <a:extLst>
              <a:ext uri="{FF2B5EF4-FFF2-40B4-BE49-F238E27FC236}">
                <a16:creationId xmlns:a16="http://schemas.microsoft.com/office/drawing/2014/main" id="{25088C9E-D62F-4FFF-9BF4-EB54EF118E01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00000">
            <a:off x="5273505" y="4632074"/>
            <a:ext cx="117823" cy="117823"/>
          </a:xfrm>
          <a:prstGeom prst="rect">
            <a:avLst/>
          </a:prstGeom>
        </p:spPr>
      </p:pic>
      <p:sp>
        <p:nvSpPr>
          <p:cNvPr id="261" name="TextBox 260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5329717" y="4587965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125</a:t>
            </a:r>
          </a:p>
        </p:txBody>
      </p:sp>
      <p:sp>
        <p:nvSpPr>
          <p:cNvPr id="262" name="사각형: 둥근 모서리 142">
            <a:extLst>
              <a:ext uri="{FF2B5EF4-FFF2-40B4-BE49-F238E27FC236}">
                <a16:creationId xmlns:a16="http://schemas.microsoft.com/office/drawing/2014/main" id="{313B3476-BF18-45F6-80C9-B4AECA8AB8A5}"/>
              </a:ext>
            </a:extLst>
          </p:cNvPr>
          <p:cNvSpPr/>
          <p:nvPr/>
        </p:nvSpPr>
        <p:spPr>
          <a:xfrm>
            <a:off x="5207865" y="5060212"/>
            <a:ext cx="461380" cy="294192"/>
          </a:xfrm>
          <a:prstGeom prst="roundRect">
            <a:avLst/>
          </a:prstGeom>
          <a:solidFill>
            <a:srgbClr val="413F3F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pic>
        <p:nvPicPr>
          <p:cNvPr id="263" name="그림 262">
            <a:extLst>
              <a:ext uri="{FF2B5EF4-FFF2-40B4-BE49-F238E27FC236}">
                <a16:creationId xmlns:a16="http://schemas.microsoft.com/office/drawing/2014/main" id="{25088C9E-D62F-4FFF-9BF4-EB54EF118E01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00000">
            <a:off x="5273505" y="5157545"/>
            <a:ext cx="117823" cy="117823"/>
          </a:xfrm>
          <a:prstGeom prst="rect">
            <a:avLst/>
          </a:prstGeom>
        </p:spPr>
      </p:pic>
      <p:sp>
        <p:nvSpPr>
          <p:cNvPr id="264" name="TextBox 263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5329717" y="5113436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150</a:t>
            </a:r>
          </a:p>
        </p:txBody>
      </p:sp>
      <p:sp>
        <p:nvSpPr>
          <p:cNvPr id="265" name="사각형: 둥근 모서리 142">
            <a:extLst>
              <a:ext uri="{FF2B5EF4-FFF2-40B4-BE49-F238E27FC236}">
                <a16:creationId xmlns:a16="http://schemas.microsoft.com/office/drawing/2014/main" id="{313B3476-BF18-45F6-80C9-B4AECA8AB8A5}"/>
              </a:ext>
            </a:extLst>
          </p:cNvPr>
          <p:cNvSpPr/>
          <p:nvPr/>
        </p:nvSpPr>
        <p:spPr>
          <a:xfrm>
            <a:off x="5207865" y="5571691"/>
            <a:ext cx="461380" cy="294192"/>
          </a:xfrm>
          <a:prstGeom prst="roundRect">
            <a:avLst/>
          </a:prstGeom>
          <a:solidFill>
            <a:srgbClr val="413F3F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pic>
        <p:nvPicPr>
          <p:cNvPr id="266" name="그림 265">
            <a:extLst>
              <a:ext uri="{FF2B5EF4-FFF2-40B4-BE49-F238E27FC236}">
                <a16:creationId xmlns:a16="http://schemas.microsoft.com/office/drawing/2014/main" id="{25088C9E-D62F-4FFF-9BF4-EB54EF118E01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00000">
            <a:off x="5273505" y="5669024"/>
            <a:ext cx="117823" cy="117823"/>
          </a:xfrm>
          <a:prstGeom prst="rect">
            <a:avLst/>
          </a:prstGeom>
        </p:spPr>
      </p:pic>
      <p:sp>
        <p:nvSpPr>
          <p:cNvPr id="267" name="TextBox 266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5329717" y="5624915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200</a:t>
            </a:r>
          </a:p>
        </p:txBody>
      </p:sp>
      <p:pic>
        <p:nvPicPr>
          <p:cNvPr id="268" name="그림 267"/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8316" y="6091709"/>
            <a:ext cx="570365" cy="611445"/>
          </a:xfrm>
          <a:prstGeom prst="rect">
            <a:avLst/>
          </a:prstGeom>
        </p:spPr>
      </p:pic>
      <p:pic>
        <p:nvPicPr>
          <p:cNvPr id="269" name="그림 268"/>
          <p:cNvPicPr>
            <a:picLocks noChangeAspect="1"/>
          </p:cNvPicPr>
          <p:nvPr/>
        </p:nvPicPr>
        <p:blipFill>
          <a:blip r:embed="rId13" cstate="hq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5608" y="6091709"/>
            <a:ext cx="597988" cy="611445"/>
          </a:xfrm>
          <a:prstGeom prst="rect">
            <a:avLst/>
          </a:prstGeom>
          <a:noFill/>
        </p:spPr>
      </p:pic>
      <p:pic>
        <p:nvPicPr>
          <p:cNvPr id="270" name="그림 269"/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1552" y="6091709"/>
            <a:ext cx="545050" cy="611445"/>
          </a:xfrm>
          <a:prstGeom prst="rect">
            <a:avLst/>
          </a:prstGeom>
          <a:noFill/>
        </p:spPr>
      </p:pic>
      <p:pic>
        <p:nvPicPr>
          <p:cNvPr id="271" name="그림 270"/>
          <p:cNvPicPr>
            <a:picLocks noChangeAspect="1"/>
          </p:cNvPicPr>
          <p:nvPr/>
        </p:nvPicPr>
        <p:blipFill>
          <a:blip r:embed="rId16" cstate="hqprint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3110" y="6091709"/>
            <a:ext cx="572158" cy="611445"/>
          </a:xfrm>
          <a:prstGeom prst="rect">
            <a:avLst/>
          </a:prstGeom>
          <a:noFill/>
        </p:spPr>
      </p:pic>
      <p:pic>
        <p:nvPicPr>
          <p:cNvPr id="272" name="그림 271"/>
          <p:cNvPicPr>
            <a:picLocks noChangeAspect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890" y="6091709"/>
            <a:ext cx="640535" cy="611445"/>
          </a:xfrm>
          <a:prstGeom prst="rect">
            <a:avLst/>
          </a:prstGeom>
          <a:noFill/>
        </p:spPr>
      </p:pic>
      <p:sp>
        <p:nvSpPr>
          <p:cNvPr id="273" name="사각형: 둥근 모서리 168">
            <a:extLst>
              <a:ext uri="{FF2B5EF4-FFF2-40B4-BE49-F238E27FC236}">
                <a16:creationId xmlns:a16="http://schemas.microsoft.com/office/drawing/2014/main" id="{557AA956-C15D-479C-9A9F-7363E259CADE}"/>
              </a:ext>
            </a:extLst>
          </p:cNvPr>
          <p:cNvSpPr/>
          <p:nvPr/>
        </p:nvSpPr>
        <p:spPr>
          <a:xfrm>
            <a:off x="3710407" y="4276356"/>
            <a:ext cx="1086374" cy="45719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4" name="사각형: 둥근 모서리 168">
            <a:extLst>
              <a:ext uri="{FF2B5EF4-FFF2-40B4-BE49-F238E27FC236}">
                <a16:creationId xmlns:a16="http://schemas.microsoft.com/office/drawing/2014/main" id="{557AA956-C15D-479C-9A9F-7363E259CADE}"/>
              </a:ext>
            </a:extLst>
          </p:cNvPr>
          <p:cNvSpPr/>
          <p:nvPr/>
        </p:nvSpPr>
        <p:spPr>
          <a:xfrm>
            <a:off x="3710407" y="4790916"/>
            <a:ext cx="664462" cy="45719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5" name="그림 274">
            <a:extLst>
              <a:ext uri="{FF2B5EF4-FFF2-40B4-BE49-F238E27FC236}">
                <a16:creationId xmlns:a16="http://schemas.microsoft.com/office/drawing/2014/main" id="{F5E5E1CE-E57E-4A58-9151-D0212DA06E0D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8755" y="2310192"/>
            <a:ext cx="1412349" cy="1412349"/>
          </a:xfrm>
          <a:prstGeom prst="rect">
            <a:avLst/>
          </a:prstGeom>
        </p:spPr>
      </p:pic>
      <p:sp>
        <p:nvSpPr>
          <p:cNvPr id="276" name="TextBox 275"/>
          <p:cNvSpPr txBox="1"/>
          <p:nvPr/>
        </p:nvSpPr>
        <p:spPr>
          <a:xfrm>
            <a:off x="3629847" y="4216406"/>
            <a:ext cx="57658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 dirty="0"/>
              <a:t>00:00:14</a:t>
            </a:r>
            <a:endParaRPr lang="ko-KR" altLang="en-US" sz="500" b="1" dirty="0"/>
          </a:p>
        </p:txBody>
      </p:sp>
      <p:sp>
        <p:nvSpPr>
          <p:cNvPr id="277" name="TextBox 276"/>
          <p:cNvSpPr txBox="1"/>
          <p:nvPr/>
        </p:nvSpPr>
        <p:spPr>
          <a:xfrm>
            <a:off x="3629847" y="4729425"/>
            <a:ext cx="57658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 dirty="0"/>
              <a:t>00:00:39</a:t>
            </a:r>
            <a:endParaRPr lang="ko-KR" altLang="en-US" sz="500" b="1" dirty="0"/>
          </a:p>
        </p:txBody>
      </p:sp>
      <p:pic>
        <p:nvPicPr>
          <p:cNvPr id="278" name="그림 277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3239" y="3567287"/>
            <a:ext cx="3044029" cy="327725"/>
          </a:xfrm>
          <a:prstGeom prst="rect">
            <a:avLst/>
          </a:prstGeom>
        </p:spPr>
      </p:pic>
      <p:pic>
        <p:nvPicPr>
          <p:cNvPr id="279" name="그림 278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1450" y="2707665"/>
            <a:ext cx="343152" cy="582711"/>
          </a:xfrm>
          <a:prstGeom prst="rect">
            <a:avLst/>
          </a:prstGeom>
        </p:spPr>
      </p:pic>
      <p:pic>
        <p:nvPicPr>
          <p:cNvPr id="280" name="그림 279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5489" y="2685542"/>
            <a:ext cx="928313" cy="669054"/>
          </a:xfrm>
          <a:prstGeom prst="rect">
            <a:avLst/>
          </a:prstGeom>
        </p:spPr>
      </p:pic>
      <p:pic>
        <p:nvPicPr>
          <p:cNvPr id="281" name="그림 280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839" t="68665" r="9631" b="4841"/>
          <a:stretch/>
        </p:blipFill>
        <p:spPr>
          <a:xfrm rot="5066327" flipH="1">
            <a:off x="4081308" y="3041965"/>
            <a:ext cx="210601" cy="337539"/>
          </a:xfrm>
          <a:prstGeom prst="rect">
            <a:avLst/>
          </a:prstGeom>
        </p:spPr>
      </p:pic>
      <p:pic>
        <p:nvPicPr>
          <p:cNvPr id="282" name="그림 281"/>
          <p:cNvPicPr>
            <a:picLocks noChangeAspect="1"/>
          </p:cNvPicPr>
          <p:nvPr/>
        </p:nvPicPr>
        <p:blipFill>
          <a:blip r:embed="rId2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5161" y="6143294"/>
            <a:ext cx="547210" cy="555928"/>
          </a:xfrm>
          <a:prstGeom prst="rect">
            <a:avLst/>
          </a:prstGeom>
        </p:spPr>
      </p:pic>
      <p:pic>
        <p:nvPicPr>
          <p:cNvPr id="283" name="그림 282"/>
          <p:cNvPicPr>
            <a:picLocks noChangeAspect="1"/>
          </p:cNvPicPr>
          <p:nvPr/>
        </p:nvPicPr>
        <p:blipFill>
          <a:blip r:embed="rId2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5584" y="6143294"/>
            <a:ext cx="547210" cy="555928"/>
          </a:xfrm>
          <a:prstGeom prst="rect">
            <a:avLst/>
          </a:prstGeom>
        </p:spPr>
      </p:pic>
      <p:sp>
        <p:nvSpPr>
          <p:cNvPr id="284" name="직사각형 283">
            <a:extLst>
              <a:ext uri="{FF2B5EF4-FFF2-40B4-BE49-F238E27FC236}">
                <a16:creationId xmlns:a16="http://schemas.microsoft.com/office/drawing/2014/main" id="{1B9ECFF6-091F-4662-8BD1-3D0A40AE8F16}"/>
              </a:ext>
            </a:extLst>
          </p:cNvPr>
          <p:cNvSpPr/>
          <p:nvPr/>
        </p:nvSpPr>
        <p:spPr>
          <a:xfrm>
            <a:off x="2873002" y="1364348"/>
            <a:ext cx="3027281" cy="2271983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1" name="직사각형 290"/>
          <p:cNvSpPr/>
          <p:nvPr/>
        </p:nvSpPr>
        <p:spPr>
          <a:xfrm>
            <a:off x="3038420" y="3899971"/>
            <a:ext cx="2727579" cy="21060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2" name="타원 291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2542005" y="3958623"/>
            <a:ext cx="299301" cy="29930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93" name="직사각형 292"/>
          <p:cNvSpPr/>
          <p:nvPr/>
        </p:nvSpPr>
        <p:spPr>
          <a:xfrm>
            <a:off x="2860562" y="6055146"/>
            <a:ext cx="3019393" cy="6724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4" name="타원 293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2516246" y="6083625"/>
            <a:ext cx="299301" cy="29930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099780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99DDEFBA-2A35-424E-865F-1B43AEB0C645}"/>
              </a:ext>
            </a:extLst>
          </p:cNvPr>
          <p:cNvSpPr/>
          <p:nvPr/>
        </p:nvSpPr>
        <p:spPr>
          <a:xfrm>
            <a:off x="5166701" y="1487027"/>
            <a:ext cx="3487770" cy="175894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865A3A-346F-4F15-A584-7339BE2DFAFF}"/>
              </a:ext>
            </a:extLst>
          </p:cNvPr>
          <p:cNvSpPr txBox="1"/>
          <p:nvPr/>
        </p:nvSpPr>
        <p:spPr>
          <a:xfrm>
            <a:off x="375342" y="241489"/>
            <a:ext cx="47199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b="1" dirty="0"/>
              <a:t>메인 화면 </a:t>
            </a:r>
            <a:r>
              <a:rPr lang="en-US" altLang="ko-KR" sz="3200" b="1" dirty="0"/>
              <a:t>3- </a:t>
            </a:r>
            <a:r>
              <a:rPr lang="ko-KR" altLang="en-US" sz="3200" b="1" dirty="0"/>
              <a:t>버튼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1B1B7EB-3717-4F14-9062-0FD093CD82FB}"/>
              </a:ext>
            </a:extLst>
          </p:cNvPr>
          <p:cNvSpPr/>
          <p:nvPr/>
        </p:nvSpPr>
        <p:spPr>
          <a:xfrm>
            <a:off x="-385590" y="241489"/>
            <a:ext cx="5541484" cy="584775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7" name="표 7">
            <a:extLst>
              <a:ext uri="{FF2B5EF4-FFF2-40B4-BE49-F238E27FC236}">
                <a16:creationId xmlns:a16="http://schemas.microsoft.com/office/drawing/2014/main" id="{6C14163E-823F-4E55-B789-E03C1F769C24}"/>
              </a:ext>
            </a:extLst>
          </p:cNvPr>
          <p:cNvGraphicFramePr>
            <a:graphicFrameLocks noGrp="1"/>
          </p:cNvGraphicFramePr>
          <p:nvPr/>
        </p:nvGraphicFramePr>
        <p:xfrm>
          <a:off x="478838" y="1487027"/>
          <a:ext cx="4677056" cy="17589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9264">
                  <a:extLst>
                    <a:ext uri="{9D8B030D-6E8A-4147-A177-3AD203B41FA5}">
                      <a16:colId xmlns:a16="http://schemas.microsoft.com/office/drawing/2014/main" val="2906171897"/>
                    </a:ext>
                  </a:extLst>
                </a:gridCol>
                <a:gridCol w="1169264">
                  <a:extLst>
                    <a:ext uri="{9D8B030D-6E8A-4147-A177-3AD203B41FA5}">
                      <a16:colId xmlns:a16="http://schemas.microsoft.com/office/drawing/2014/main" val="690669982"/>
                    </a:ext>
                  </a:extLst>
                </a:gridCol>
                <a:gridCol w="1169264">
                  <a:extLst>
                    <a:ext uri="{9D8B030D-6E8A-4147-A177-3AD203B41FA5}">
                      <a16:colId xmlns:a16="http://schemas.microsoft.com/office/drawing/2014/main" val="4268080095"/>
                    </a:ext>
                  </a:extLst>
                </a:gridCol>
                <a:gridCol w="1169264">
                  <a:extLst>
                    <a:ext uri="{9D8B030D-6E8A-4147-A177-3AD203B41FA5}">
                      <a16:colId xmlns:a16="http://schemas.microsoft.com/office/drawing/2014/main" val="2141020873"/>
                    </a:ext>
                  </a:extLst>
                </a:gridCol>
              </a:tblGrid>
              <a:tr h="275681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탭 버튼</a:t>
                      </a:r>
                      <a:endParaRPr lang="en-US" altLang="ko-KR" sz="11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(Tab button)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[A]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[B]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[C]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1515872"/>
                  </a:ext>
                </a:extLst>
              </a:tr>
              <a:tr h="72707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1935030"/>
                  </a:ext>
                </a:extLst>
              </a:tr>
              <a:tr h="727074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DEFAULT </a:t>
                      </a:r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상태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터치 한 상태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잠금 상태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6850605"/>
                  </a:ext>
                </a:extLst>
              </a:tr>
            </a:tbl>
          </a:graphicData>
        </a:graphic>
      </p:graphicFrame>
      <p:graphicFrame>
        <p:nvGraphicFramePr>
          <p:cNvPr id="187" name="표 7">
            <a:extLst>
              <a:ext uri="{FF2B5EF4-FFF2-40B4-BE49-F238E27FC236}">
                <a16:creationId xmlns:a16="http://schemas.microsoft.com/office/drawing/2014/main" id="{7D5B74F3-B279-4083-8A81-131BC59F2F8E}"/>
              </a:ext>
            </a:extLst>
          </p:cNvPr>
          <p:cNvGraphicFramePr>
            <a:graphicFrameLocks noGrp="1"/>
          </p:cNvGraphicFramePr>
          <p:nvPr/>
        </p:nvGraphicFramePr>
        <p:xfrm>
          <a:off x="479179" y="4418438"/>
          <a:ext cx="4677056" cy="20680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9264">
                  <a:extLst>
                    <a:ext uri="{9D8B030D-6E8A-4147-A177-3AD203B41FA5}">
                      <a16:colId xmlns:a16="http://schemas.microsoft.com/office/drawing/2014/main" val="2906171897"/>
                    </a:ext>
                  </a:extLst>
                </a:gridCol>
                <a:gridCol w="1169264">
                  <a:extLst>
                    <a:ext uri="{9D8B030D-6E8A-4147-A177-3AD203B41FA5}">
                      <a16:colId xmlns:a16="http://schemas.microsoft.com/office/drawing/2014/main" val="690669982"/>
                    </a:ext>
                  </a:extLst>
                </a:gridCol>
                <a:gridCol w="1169264">
                  <a:extLst>
                    <a:ext uri="{9D8B030D-6E8A-4147-A177-3AD203B41FA5}">
                      <a16:colId xmlns:a16="http://schemas.microsoft.com/office/drawing/2014/main" val="4268080095"/>
                    </a:ext>
                  </a:extLst>
                </a:gridCol>
                <a:gridCol w="1169264">
                  <a:extLst>
                    <a:ext uri="{9D8B030D-6E8A-4147-A177-3AD203B41FA5}">
                      <a16:colId xmlns:a16="http://schemas.microsoft.com/office/drawing/2014/main" val="2141020873"/>
                    </a:ext>
                  </a:extLst>
                </a:gridCol>
              </a:tblGrid>
              <a:tr h="358369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구매 버튼</a:t>
                      </a:r>
                      <a:endParaRPr lang="en-US" altLang="ko-KR" sz="1100" b="1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[Buy button]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[A]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[B]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[C]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1515872"/>
                  </a:ext>
                </a:extLst>
              </a:tr>
              <a:tr h="85485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1935030"/>
                  </a:ext>
                </a:extLst>
              </a:tr>
              <a:tr h="854858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DEFAULT </a:t>
                      </a:r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상태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재화 부족 상태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비 활성화 상태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6850605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0C238C06-EAC9-4A1A-8583-512EF242CAE3}"/>
              </a:ext>
            </a:extLst>
          </p:cNvPr>
          <p:cNvSpPr txBox="1"/>
          <p:nvPr/>
        </p:nvSpPr>
        <p:spPr>
          <a:xfrm>
            <a:off x="5285013" y="1537456"/>
            <a:ext cx="3289683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탭 버튼</a:t>
            </a:r>
            <a:endParaRPr lang="en-US" altLang="ko-KR" sz="1200" b="1" dirty="0"/>
          </a:p>
          <a:p>
            <a:r>
              <a:rPr lang="en-US" altLang="ko-KR" sz="1200" b="1" dirty="0"/>
              <a:t>A) </a:t>
            </a:r>
            <a:r>
              <a:rPr lang="ko-KR" altLang="en-US" sz="1200" b="1" dirty="0"/>
              <a:t>메뉴 전환 시 제약 없이 화면이동 가능</a:t>
            </a:r>
            <a:endParaRPr lang="en-US" altLang="ko-KR" sz="1200" b="1" dirty="0"/>
          </a:p>
          <a:p>
            <a:endParaRPr lang="en-US" altLang="ko-KR" sz="1200" b="1" dirty="0"/>
          </a:p>
          <a:p>
            <a:r>
              <a:rPr lang="en-US" altLang="ko-KR" sz="1200" b="1" dirty="0"/>
              <a:t>B) </a:t>
            </a:r>
            <a:r>
              <a:rPr lang="ko-KR" altLang="en-US" sz="1200" b="1" dirty="0"/>
              <a:t>메뉴가 선택 되어 있을 때 버튼이 </a:t>
            </a:r>
            <a:r>
              <a:rPr lang="en-US" altLang="ko-KR" sz="1200" b="1" dirty="0"/>
              <a:t>(</a:t>
            </a:r>
            <a:r>
              <a:rPr lang="ko-KR" altLang="en-US" sz="1200" b="1" dirty="0"/>
              <a:t>메뉴가</a:t>
            </a:r>
            <a:r>
              <a:rPr lang="en-US" altLang="ko-KR" sz="1200" b="1" dirty="0"/>
              <a:t>)</a:t>
            </a:r>
          </a:p>
          <a:p>
            <a:r>
              <a:rPr lang="en-US" altLang="ko-KR" sz="1200" b="1" dirty="0"/>
              <a:t>   </a:t>
            </a:r>
            <a:r>
              <a:rPr lang="ko-KR" altLang="en-US" sz="1200" b="1" dirty="0"/>
              <a:t>눌러</a:t>
            </a:r>
            <a:r>
              <a:rPr lang="en-US" altLang="ko-KR" sz="1200" b="1" dirty="0"/>
              <a:t>(</a:t>
            </a:r>
            <a:r>
              <a:rPr lang="ko-KR" altLang="en-US" sz="1200" b="1" dirty="0"/>
              <a:t>열려</a:t>
            </a:r>
            <a:r>
              <a:rPr lang="en-US" altLang="ko-KR" sz="1200" b="1" dirty="0"/>
              <a:t>) </a:t>
            </a:r>
            <a:r>
              <a:rPr lang="ko-KR" altLang="en-US" sz="1200" b="1" dirty="0"/>
              <a:t>져 있음을 나타내는 상태</a:t>
            </a:r>
            <a:endParaRPr lang="en-US" altLang="ko-KR" sz="1200" b="1" dirty="0"/>
          </a:p>
          <a:p>
            <a:r>
              <a:rPr lang="en-US" altLang="ko-KR" sz="1200" b="1" dirty="0"/>
              <a:t>   (</a:t>
            </a:r>
            <a:r>
              <a:rPr lang="ko-KR" altLang="en-US" sz="1200" b="1" dirty="0"/>
              <a:t>버튼 투명도 </a:t>
            </a:r>
            <a:r>
              <a:rPr lang="en-US" altLang="ko-KR" sz="1200" b="1" dirty="0"/>
              <a:t>50% </a:t>
            </a:r>
            <a:r>
              <a:rPr lang="ko-KR" altLang="en-US" sz="1200" b="1" dirty="0"/>
              <a:t>상태</a:t>
            </a:r>
            <a:r>
              <a:rPr lang="en-US" altLang="ko-KR" sz="1200" b="1" dirty="0"/>
              <a:t>)</a:t>
            </a:r>
          </a:p>
          <a:p>
            <a:endParaRPr lang="en-US" altLang="ko-KR" sz="1200" b="1" dirty="0"/>
          </a:p>
          <a:p>
            <a:r>
              <a:rPr lang="en-US" altLang="ko-KR" sz="1200" b="1" dirty="0"/>
              <a:t>C) </a:t>
            </a:r>
            <a:r>
              <a:rPr lang="ko-KR" altLang="en-US" sz="1200" b="1" dirty="0"/>
              <a:t>해금 조건이 불 충분하여 화면이동이 </a:t>
            </a:r>
            <a:endParaRPr lang="en-US" altLang="ko-KR" sz="1200" b="1" dirty="0"/>
          </a:p>
          <a:p>
            <a:r>
              <a:rPr lang="en-US" altLang="ko-KR" sz="1200" b="1" dirty="0"/>
              <a:t>    </a:t>
            </a:r>
            <a:r>
              <a:rPr lang="ko-KR" altLang="en-US" sz="1200" b="1" dirty="0"/>
              <a:t>불가한 상태</a:t>
            </a:r>
            <a:endParaRPr lang="en-US" altLang="ko-KR" sz="1200" b="1" dirty="0"/>
          </a:p>
          <a:p>
            <a:endParaRPr lang="ko-KR" altLang="en-US" dirty="0"/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2B8468C3-AE27-4310-B736-345A77A39853}"/>
              </a:ext>
            </a:extLst>
          </p:cNvPr>
          <p:cNvSpPr/>
          <p:nvPr/>
        </p:nvSpPr>
        <p:spPr>
          <a:xfrm>
            <a:off x="5155894" y="4418438"/>
            <a:ext cx="3487770" cy="206808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7196B2FA-014E-4F27-8160-DA7A4688B1F8}"/>
              </a:ext>
            </a:extLst>
          </p:cNvPr>
          <p:cNvSpPr txBox="1"/>
          <p:nvPr/>
        </p:nvSpPr>
        <p:spPr>
          <a:xfrm>
            <a:off x="5304826" y="4468867"/>
            <a:ext cx="3316097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/>
              <a:t>구매 버튼</a:t>
            </a:r>
            <a:endParaRPr lang="en-US" altLang="ko-KR" sz="1200" b="1" dirty="0"/>
          </a:p>
          <a:p>
            <a:pPr marL="228600" indent="-228600">
              <a:buAutoNum type="alphaUcParenR"/>
            </a:pPr>
            <a:r>
              <a:rPr lang="ko-KR" altLang="en-US" sz="1200" b="1" dirty="0"/>
              <a:t>재화 보유량 충분하고 구매 제약</a:t>
            </a:r>
            <a:r>
              <a:rPr lang="en-US" altLang="ko-KR" sz="1200" b="1" dirty="0"/>
              <a:t> </a:t>
            </a:r>
            <a:r>
              <a:rPr lang="ko-KR" altLang="en-US" sz="1200" b="1" dirty="0"/>
              <a:t>걸려있지 </a:t>
            </a:r>
            <a:endParaRPr lang="en-US" altLang="ko-KR" sz="1200" b="1" dirty="0"/>
          </a:p>
          <a:p>
            <a:r>
              <a:rPr lang="en-US" altLang="ko-KR" sz="1200" b="1" dirty="0"/>
              <a:t>    </a:t>
            </a:r>
            <a:r>
              <a:rPr lang="ko-KR" altLang="en-US" sz="1200" b="1" dirty="0"/>
              <a:t>않은 상태</a:t>
            </a:r>
            <a:endParaRPr lang="en-US" altLang="ko-KR" sz="1200" b="1" dirty="0"/>
          </a:p>
          <a:p>
            <a:endParaRPr lang="en-US" altLang="ko-KR" sz="1200" b="1" dirty="0"/>
          </a:p>
          <a:p>
            <a:r>
              <a:rPr lang="en-US" altLang="ko-KR" sz="1200" b="1" dirty="0"/>
              <a:t>B)     : </a:t>
            </a:r>
            <a:r>
              <a:rPr lang="ko-KR" altLang="en-US" sz="1200" b="1" dirty="0"/>
              <a:t>버튼이 활성화는 되어있지만 재화가 부족해서 구매하지 못하는 상태</a:t>
            </a:r>
            <a:endParaRPr lang="en-US" altLang="ko-KR" sz="1200" b="1" dirty="0"/>
          </a:p>
          <a:p>
            <a:r>
              <a:rPr lang="en-US" altLang="ko-KR" sz="1200" b="1" dirty="0"/>
              <a:t>        : </a:t>
            </a:r>
            <a:r>
              <a:rPr lang="ko-KR" altLang="en-US" sz="1200" b="1" dirty="0"/>
              <a:t>버튼이 비활성화 상태에서 재화도 부족한 상태</a:t>
            </a:r>
            <a:endParaRPr lang="en-US" altLang="ko-KR" sz="1200" b="1" dirty="0"/>
          </a:p>
          <a:p>
            <a:r>
              <a:rPr lang="en-US" altLang="ko-KR" sz="1200" b="1" dirty="0"/>
              <a:t>C) </a:t>
            </a:r>
            <a:r>
              <a:rPr lang="ko-KR" altLang="en-US" sz="1200" b="1" dirty="0"/>
              <a:t>아직 특정 스테이지 도달 이전 또는</a:t>
            </a:r>
            <a:endParaRPr lang="en-US" altLang="ko-KR" sz="1200" b="1" dirty="0"/>
          </a:p>
          <a:p>
            <a:r>
              <a:rPr lang="en-US" altLang="ko-KR" sz="1200" b="1" dirty="0"/>
              <a:t>    </a:t>
            </a:r>
            <a:r>
              <a:rPr lang="ko-KR" altLang="en-US" sz="1200" b="1" dirty="0"/>
              <a:t>해금 조건을 만족하지 못한 상태</a:t>
            </a:r>
            <a:endParaRPr lang="en-US" altLang="ko-KR" sz="1200" b="1" dirty="0"/>
          </a:p>
          <a:p>
            <a:r>
              <a:rPr lang="ko-KR" altLang="en-US" dirty="0"/>
              <a:t> </a:t>
            </a:r>
          </a:p>
        </p:txBody>
      </p:sp>
      <p:sp>
        <p:nvSpPr>
          <p:cNvPr id="4" name="순서도: 대체 처리 3">
            <a:extLst>
              <a:ext uri="{FF2B5EF4-FFF2-40B4-BE49-F238E27FC236}">
                <a16:creationId xmlns:a16="http://schemas.microsoft.com/office/drawing/2014/main" id="{5824E9CE-3C70-4C77-B24A-D7253431FB4E}"/>
              </a:ext>
            </a:extLst>
          </p:cNvPr>
          <p:cNvSpPr/>
          <p:nvPr/>
        </p:nvSpPr>
        <p:spPr>
          <a:xfrm>
            <a:off x="9000567" y="974902"/>
            <a:ext cx="2981325" cy="2068085"/>
          </a:xfrm>
          <a:prstGeom prst="flowChartAlternateProcess">
            <a:avLst/>
          </a:prstGeom>
          <a:solidFill>
            <a:srgbClr val="FFE8D9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6358DC-2B06-4DD0-AB7B-8BB28F83FDC2}"/>
              </a:ext>
            </a:extLst>
          </p:cNvPr>
          <p:cNvSpPr txBox="1"/>
          <p:nvPr/>
        </p:nvSpPr>
        <p:spPr>
          <a:xfrm>
            <a:off x="9118898" y="1384122"/>
            <a:ext cx="27446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b="1" dirty="0"/>
              <a:t> </a:t>
            </a:r>
            <a:r>
              <a:rPr lang="en-US" altLang="ko-KR" sz="1200" b="1" dirty="0"/>
              <a:t>Ex) </a:t>
            </a:r>
            <a:r>
              <a:rPr lang="ko-KR" altLang="en-US" sz="1200" b="1" dirty="0"/>
              <a:t>보스를 쓰러트리고 얻은</a:t>
            </a:r>
            <a:endParaRPr lang="en-US" altLang="ko-KR" sz="1200" b="1" dirty="0"/>
          </a:p>
          <a:p>
            <a:pPr algn="ctr"/>
            <a:r>
              <a:rPr lang="ko-KR" altLang="en-US" sz="1200" b="1" dirty="0"/>
              <a:t>지식으로 보물을 획득할 수 있습니다</a:t>
            </a:r>
            <a:r>
              <a:rPr lang="en-US" altLang="ko-KR" sz="1200" b="1" dirty="0"/>
              <a:t>.</a:t>
            </a:r>
            <a:endParaRPr lang="ko-KR" altLang="en-US" sz="12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0763722-F571-44D5-A93C-8C80999CC613}"/>
              </a:ext>
            </a:extLst>
          </p:cNvPr>
          <p:cNvSpPr txBox="1"/>
          <p:nvPr/>
        </p:nvSpPr>
        <p:spPr>
          <a:xfrm>
            <a:off x="9196643" y="1827726"/>
            <a:ext cx="25891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/>
              <a:t>입장 자격 </a:t>
            </a:r>
            <a:r>
              <a:rPr lang="en-US" altLang="ko-KR" sz="1200" b="1" dirty="0"/>
              <a:t>: </a:t>
            </a:r>
            <a:r>
              <a:rPr lang="en-US" altLang="ko-KR" sz="1200" b="1" dirty="0">
                <a:solidFill>
                  <a:srgbClr val="FF0000"/>
                </a:solidFill>
              </a:rPr>
              <a:t>300M</a:t>
            </a:r>
            <a:r>
              <a:rPr lang="en-US" altLang="ko-KR" sz="1200" b="1" dirty="0"/>
              <a:t> </a:t>
            </a:r>
            <a:r>
              <a:rPr lang="ko-KR" altLang="en-US" sz="1200" b="1" dirty="0"/>
              <a:t>진행 시 </a:t>
            </a:r>
            <a:endParaRPr lang="en-US" altLang="ko-KR" sz="1200" b="1" dirty="0"/>
          </a:p>
          <a:p>
            <a:pPr algn="ctr"/>
            <a:r>
              <a:rPr lang="ko-KR" altLang="en-US" sz="1200" b="1" dirty="0"/>
              <a:t>입장 할 수 있습니다</a:t>
            </a:r>
            <a:r>
              <a:rPr lang="en-US" altLang="ko-KR" sz="1200" b="1" dirty="0"/>
              <a:t>.</a:t>
            </a:r>
            <a:endParaRPr lang="ko-KR" altLang="en-US" sz="1200" b="1" dirty="0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607AB3F1-3057-4595-8C09-5F480D79D7E7}"/>
              </a:ext>
            </a:extLst>
          </p:cNvPr>
          <p:cNvSpPr/>
          <p:nvPr/>
        </p:nvSpPr>
        <p:spPr>
          <a:xfrm>
            <a:off x="10026654" y="2839999"/>
            <a:ext cx="929148" cy="405976"/>
          </a:xfrm>
          <a:prstGeom prst="roundRect">
            <a:avLst/>
          </a:prstGeom>
          <a:solidFill>
            <a:srgbClr val="DDB9A1"/>
          </a:solidFill>
          <a:ln w="2540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확인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059491-69EB-4DE1-BDE4-1B2C2FF803F7}"/>
              </a:ext>
            </a:extLst>
          </p:cNvPr>
          <p:cNvSpPr txBox="1"/>
          <p:nvPr/>
        </p:nvSpPr>
        <p:spPr>
          <a:xfrm>
            <a:off x="9196643" y="402582"/>
            <a:ext cx="2589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잠금 상태 버튼 클릭 시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54355E5C-4DA7-4F78-8D25-6E67B9643D26}"/>
              </a:ext>
            </a:extLst>
          </p:cNvPr>
          <p:cNvCxnSpPr>
            <a:cxnSpLocks/>
          </p:cNvCxnSpPr>
          <p:nvPr/>
        </p:nvCxnSpPr>
        <p:spPr>
          <a:xfrm>
            <a:off x="8858235" y="241489"/>
            <a:ext cx="0" cy="6375022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EB42D49F-8FC1-4C96-8C35-41AD9D20485D}"/>
              </a:ext>
            </a:extLst>
          </p:cNvPr>
          <p:cNvCxnSpPr/>
          <p:nvPr/>
        </p:nvCxnSpPr>
        <p:spPr>
          <a:xfrm>
            <a:off x="375342" y="3760237"/>
            <a:ext cx="8288096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순서도: 대체 처리 29">
            <a:extLst>
              <a:ext uri="{FF2B5EF4-FFF2-40B4-BE49-F238E27FC236}">
                <a16:creationId xmlns:a16="http://schemas.microsoft.com/office/drawing/2014/main" id="{F7AFFFAA-5755-4E44-8E6A-68AA53E39981}"/>
              </a:ext>
            </a:extLst>
          </p:cNvPr>
          <p:cNvSpPr/>
          <p:nvPr/>
        </p:nvSpPr>
        <p:spPr>
          <a:xfrm>
            <a:off x="8995225" y="4201601"/>
            <a:ext cx="2981325" cy="2068085"/>
          </a:xfrm>
          <a:prstGeom prst="flowChartAlternateProcess">
            <a:avLst/>
          </a:prstGeom>
          <a:solidFill>
            <a:schemeClr val="accent3">
              <a:lumMod val="20000"/>
              <a:lumOff val="80000"/>
            </a:schemeClr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19F0863-937B-4150-9758-15C5A9B13238}"/>
              </a:ext>
            </a:extLst>
          </p:cNvPr>
          <p:cNvSpPr txBox="1"/>
          <p:nvPr/>
        </p:nvSpPr>
        <p:spPr>
          <a:xfrm>
            <a:off x="9676213" y="4636860"/>
            <a:ext cx="16193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/>
              <a:t>(</a:t>
            </a:r>
            <a:r>
              <a:rPr lang="ko-KR" altLang="en-US" sz="1200" b="1" dirty="0"/>
              <a:t>식량</a:t>
            </a:r>
            <a:r>
              <a:rPr lang="en-US" altLang="ko-KR" sz="1200" b="1" dirty="0"/>
              <a:t>)</a:t>
            </a:r>
            <a:r>
              <a:rPr lang="ko-KR" altLang="en-US" sz="1200" b="1" dirty="0"/>
              <a:t>이 부족합니다</a:t>
            </a:r>
            <a:r>
              <a:rPr lang="en-US" altLang="ko-KR" sz="1200" b="1" dirty="0"/>
              <a:t>.</a:t>
            </a:r>
            <a:endParaRPr lang="ko-KR" altLang="en-US" sz="1200" b="1" dirty="0"/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C06E8620-264A-47B7-9976-752F37FAB230}"/>
              </a:ext>
            </a:extLst>
          </p:cNvPr>
          <p:cNvSpPr/>
          <p:nvPr/>
        </p:nvSpPr>
        <p:spPr>
          <a:xfrm>
            <a:off x="10021312" y="6066698"/>
            <a:ext cx="929148" cy="40597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확인</a:t>
            </a:r>
          </a:p>
        </p:txBody>
      </p:sp>
      <p:pic>
        <p:nvPicPr>
          <p:cNvPr id="37" name="그림 36" descr="장난감, 소화전이(가) 표시된 사진&#10;&#10;자동 생성된 설명">
            <a:extLst>
              <a:ext uri="{FF2B5EF4-FFF2-40B4-BE49-F238E27FC236}">
                <a16:creationId xmlns:a16="http://schemas.microsoft.com/office/drawing/2014/main" id="{7284967E-9BE6-4AB0-9E34-EDF9F6E5D043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9224" y="4659755"/>
            <a:ext cx="192590" cy="192590"/>
          </a:xfrm>
          <a:prstGeom prst="rect">
            <a:avLst/>
          </a:prstGeom>
        </p:spPr>
      </p:pic>
      <p:pic>
        <p:nvPicPr>
          <p:cNvPr id="38" name="그림 37" descr="테이블이(가) 표시된 사진&#10;&#10;자동 생성된 설명">
            <a:extLst>
              <a:ext uri="{FF2B5EF4-FFF2-40B4-BE49-F238E27FC236}">
                <a16:creationId xmlns:a16="http://schemas.microsoft.com/office/drawing/2014/main" id="{4187A26C-DEFB-4CEA-8F99-9BD2DD559A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8809" y="740428"/>
            <a:ext cx="2514751" cy="62887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FE7E0F2-F633-4BBC-BCBE-BBA3E12BAC89}"/>
              </a:ext>
            </a:extLst>
          </p:cNvPr>
          <p:cNvSpPr txBox="1"/>
          <p:nvPr/>
        </p:nvSpPr>
        <p:spPr>
          <a:xfrm>
            <a:off x="10213575" y="86829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보물</a:t>
            </a:r>
          </a:p>
        </p:txBody>
      </p:sp>
      <p:pic>
        <p:nvPicPr>
          <p:cNvPr id="40" name="그림 39" descr="테이블이(가) 표시된 사진&#10;&#10;자동 생성된 설명">
            <a:extLst>
              <a:ext uri="{FF2B5EF4-FFF2-40B4-BE49-F238E27FC236}">
                <a16:creationId xmlns:a16="http://schemas.microsoft.com/office/drawing/2014/main" id="{99398694-5455-433F-BF5F-5DAA4335E3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1907" y="3907659"/>
            <a:ext cx="2514751" cy="62887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DB05E7D-850C-4AE4-801A-DAECA78C6CD4}"/>
              </a:ext>
            </a:extLst>
          </p:cNvPr>
          <p:cNvSpPr txBox="1"/>
          <p:nvPr/>
        </p:nvSpPr>
        <p:spPr>
          <a:xfrm>
            <a:off x="10162720" y="404132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알림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715D0E49-321C-4DC0-907D-AA10F6227E46}"/>
              </a:ext>
            </a:extLst>
          </p:cNvPr>
          <p:cNvSpPr/>
          <p:nvPr/>
        </p:nvSpPr>
        <p:spPr>
          <a:xfrm>
            <a:off x="9243531" y="5077633"/>
            <a:ext cx="2469290" cy="372079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4D7AF0FC-3DEE-46F2-96D2-9B94CBFF74F4}"/>
              </a:ext>
            </a:extLst>
          </p:cNvPr>
          <p:cNvSpPr/>
          <p:nvPr/>
        </p:nvSpPr>
        <p:spPr>
          <a:xfrm>
            <a:off x="9243531" y="5587434"/>
            <a:ext cx="2469290" cy="364415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8E597C3-AE29-44D5-B199-FD7775FF178C}"/>
              </a:ext>
            </a:extLst>
          </p:cNvPr>
          <p:cNvSpPr txBox="1"/>
          <p:nvPr/>
        </p:nvSpPr>
        <p:spPr>
          <a:xfrm>
            <a:off x="9809363" y="5113004"/>
            <a:ext cx="15039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/>
              <a:t>금으로 교환하기</a:t>
            </a:r>
            <a:endParaRPr lang="ko-KR" altLang="en-US" sz="1400" b="1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1433CFB-8132-4EF6-8239-68A6CCE5430F}"/>
              </a:ext>
            </a:extLst>
          </p:cNvPr>
          <p:cNvSpPr txBox="1"/>
          <p:nvPr/>
        </p:nvSpPr>
        <p:spPr>
          <a:xfrm>
            <a:off x="9947851" y="5612964"/>
            <a:ext cx="11448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/>
              <a:t>부스터 구입</a:t>
            </a:r>
            <a:endParaRPr lang="ko-KR" altLang="en-US" sz="1400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5136AF1-F74A-41E7-8C34-86E82EBA4DCB}"/>
              </a:ext>
            </a:extLst>
          </p:cNvPr>
          <p:cNvSpPr txBox="1"/>
          <p:nvPr/>
        </p:nvSpPr>
        <p:spPr>
          <a:xfrm>
            <a:off x="9513863" y="3452773"/>
            <a:ext cx="2045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재화 부족 상태 시</a:t>
            </a:r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2531" y="1849340"/>
            <a:ext cx="597988" cy="611445"/>
          </a:xfrm>
          <a:prstGeom prst="rect">
            <a:avLst/>
          </a:prstGeom>
          <a:noFill/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5706" y="1849340"/>
            <a:ext cx="597988" cy="611444"/>
          </a:xfrm>
          <a:prstGeom prst="rect">
            <a:avLst/>
          </a:prstGeom>
          <a:noFill/>
        </p:spPr>
      </p:pic>
      <p:pic>
        <p:nvPicPr>
          <p:cNvPr id="45" name="그림 44"/>
          <p:cNvPicPr>
            <a:picLocks noChangeAspect="1"/>
          </p:cNvPicPr>
          <p:nvPr/>
        </p:nvPicPr>
        <p:blipFill>
          <a:blip r:embed="rId6" cstate="hq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4316" y="1849340"/>
            <a:ext cx="597988" cy="611445"/>
          </a:xfrm>
          <a:prstGeom prst="rect">
            <a:avLst/>
          </a:prstGeom>
          <a:noFill/>
        </p:spPr>
      </p:pic>
      <p:pic>
        <p:nvPicPr>
          <p:cNvPr id="46" name="그림 45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4132" y="1904858"/>
            <a:ext cx="547210" cy="555928"/>
          </a:xfrm>
          <a:prstGeom prst="rect">
            <a:avLst/>
          </a:prstGeom>
        </p:spPr>
      </p:pic>
      <p:grpSp>
        <p:nvGrpSpPr>
          <p:cNvPr id="47" name="그룹 46"/>
          <p:cNvGrpSpPr/>
          <p:nvPr/>
        </p:nvGrpSpPr>
        <p:grpSpPr>
          <a:xfrm>
            <a:off x="1968761" y="5034770"/>
            <a:ext cx="505528" cy="294192"/>
            <a:chOff x="2658599" y="3721438"/>
            <a:chExt cx="505528" cy="294192"/>
          </a:xfrm>
        </p:grpSpPr>
        <p:sp>
          <p:nvSpPr>
            <p:cNvPr id="48" name="사각형: 둥근 모서리 142">
              <a:extLst>
                <a:ext uri="{FF2B5EF4-FFF2-40B4-BE49-F238E27FC236}">
                  <a16:creationId xmlns:a16="http://schemas.microsoft.com/office/drawing/2014/main" id="{313B3476-BF18-45F6-80C9-B4AECA8AB8A5}"/>
                </a:ext>
              </a:extLst>
            </p:cNvPr>
            <p:cNvSpPr/>
            <p:nvPr/>
          </p:nvSpPr>
          <p:spPr>
            <a:xfrm>
              <a:off x="2658599" y="3721438"/>
              <a:ext cx="461380" cy="294192"/>
            </a:xfrm>
            <a:prstGeom prst="roundRect">
              <a:avLst/>
            </a:prstGeom>
            <a:solidFill>
              <a:srgbClr val="C00000"/>
            </a:solidFill>
            <a:ln w="25400">
              <a:noFill/>
            </a:ln>
            <a:effectLst>
              <a:innerShdw blurRad="63500" dist="50800" dir="16200000">
                <a:schemeClr val="accent2">
                  <a:lumMod val="20000"/>
                  <a:lumOff val="80000"/>
                  <a:alpha val="50000"/>
                </a:schemeClr>
              </a:inn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pic>
          <p:nvPicPr>
            <p:cNvPr id="49" name="그림 48">
              <a:extLst>
                <a:ext uri="{FF2B5EF4-FFF2-40B4-BE49-F238E27FC236}">
                  <a16:creationId xmlns:a16="http://schemas.microsoft.com/office/drawing/2014/main" id="{25088C9E-D62F-4FFF-9BF4-EB54EF118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900000">
              <a:off x="2724239" y="3818771"/>
              <a:ext cx="117823" cy="117823"/>
            </a:xfrm>
            <a:prstGeom prst="rect">
              <a:avLst/>
            </a:prstGeom>
          </p:spPr>
        </p:pic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033A6061-19D6-485C-B74F-34CEF19C3273}"/>
                </a:ext>
              </a:extLst>
            </p:cNvPr>
            <p:cNvSpPr txBox="1"/>
            <p:nvPr/>
          </p:nvSpPr>
          <p:spPr>
            <a:xfrm>
              <a:off x="2780451" y="3774662"/>
              <a:ext cx="38367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b="1" dirty="0">
                  <a:solidFill>
                    <a:srgbClr val="FFD80D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100</a:t>
              </a:r>
            </a:p>
          </p:txBody>
        </p:sp>
      </p:grpSp>
      <p:sp>
        <p:nvSpPr>
          <p:cNvPr id="52" name="사각형: 둥근 모서리 142">
            <a:extLst>
              <a:ext uri="{FF2B5EF4-FFF2-40B4-BE49-F238E27FC236}">
                <a16:creationId xmlns:a16="http://schemas.microsoft.com/office/drawing/2014/main" id="{313B3476-BF18-45F6-80C9-B4AECA8AB8A5}"/>
              </a:ext>
            </a:extLst>
          </p:cNvPr>
          <p:cNvSpPr/>
          <p:nvPr/>
        </p:nvSpPr>
        <p:spPr>
          <a:xfrm>
            <a:off x="3188166" y="5263672"/>
            <a:ext cx="461380" cy="294192"/>
          </a:xfrm>
          <a:prstGeom prst="roundRect">
            <a:avLst/>
          </a:prstGeom>
          <a:solidFill>
            <a:srgbClr val="413F3F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pic>
        <p:nvPicPr>
          <p:cNvPr id="53" name="그림 52">
            <a:extLst>
              <a:ext uri="{FF2B5EF4-FFF2-40B4-BE49-F238E27FC236}">
                <a16:creationId xmlns:a16="http://schemas.microsoft.com/office/drawing/2014/main" id="{25088C9E-D62F-4FFF-9BF4-EB54EF118E01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00000">
            <a:off x="3253806" y="5361005"/>
            <a:ext cx="117823" cy="117823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3310018" y="5316896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100</a:t>
            </a:r>
          </a:p>
        </p:txBody>
      </p:sp>
      <p:sp>
        <p:nvSpPr>
          <p:cNvPr id="56" name="사각형: 둥근 모서리 142">
            <a:extLst>
              <a:ext uri="{FF2B5EF4-FFF2-40B4-BE49-F238E27FC236}">
                <a16:creationId xmlns:a16="http://schemas.microsoft.com/office/drawing/2014/main" id="{313B3476-BF18-45F6-80C9-B4AECA8AB8A5}"/>
              </a:ext>
            </a:extLst>
          </p:cNvPr>
          <p:cNvSpPr/>
          <p:nvPr/>
        </p:nvSpPr>
        <p:spPr>
          <a:xfrm>
            <a:off x="4310546" y="5034770"/>
            <a:ext cx="461380" cy="294192"/>
          </a:xfrm>
          <a:prstGeom prst="roundRect">
            <a:avLst/>
          </a:prstGeom>
          <a:solidFill>
            <a:srgbClr val="413F3F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pic>
        <p:nvPicPr>
          <p:cNvPr id="57" name="그림 56">
            <a:extLst>
              <a:ext uri="{FF2B5EF4-FFF2-40B4-BE49-F238E27FC236}">
                <a16:creationId xmlns:a16="http://schemas.microsoft.com/office/drawing/2014/main" id="{25088C9E-D62F-4FFF-9BF4-EB54EF118E01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00000">
            <a:off x="4376186" y="5132103"/>
            <a:ext cx="117823" cy="117823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4432398" y="5087994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100</a:t>
            </a:r>
          </a:p>
        </p:txBody>
      </p:sp>
      <p:grpSp>
        <p:nvGrpSpPr>
          <p:cNvPr id="59" name="그룹 58"/>
          <p:cNvGrpSpPr/>
          <p:nvPr/>
        </p:nvGrpSpPr>
        <p:grpSpPr>
          <a:xfrm>
            <a:off x="3188166" y="4858564"/>
            <a:ext cx="505528" cy="294192"/>
            <a:chOff x="2658599" y="3721438"/>
            <a:chExt cx="505528" cy="294192"/>
          </a:xfrm>
        </p:grpSpPr>
        <p:sp>
          <p:nvSpPr>
            <p:cNvPr id="60" name="사각형: 둥근 모서리 142">
              <a:extLst>
                <a:ext uri="{FF2B5EF4-FFF2-40B4-BE49-F238E27FC236}">
                  <a16:creationId xmlns:a16="http://schemas.microsoft.com/office/drawing/2014/main" id="{313B3476-BF18-45F6-80C9-B4AECA8AB8A5}"/>
                </a:ext>
              </a:extLst>
            </p:cNvPr>
            <p:cNvSpPr/>
            <p:nvPr/>
          </p:nvSpPr>
          <p:spPr>
            <a:xfrm>
              <a:off x="2658599" y="3721438"/>
              <a:ext cx="461380" cy="294192"/>
            </a:xfrm>
            <a:prstGeom prst="roundRect">
              <a:avLst/>
            </a:prstGeom>
            <a:solidFill>
              <a:srgbClr val="C00000"/>
            </a:solidFill>
            <a:ln w="25400">
              <a:noFill/>
            </a:ln>
            <a:effectLst>
              <a:innerShdw blurRad="63500" dist="50800" dir="16200000">
                <a:schemeClr val="accent2">
                  <a:lumMod val="20000"/>
                  <a:lumOff val="80000"/>
                  <a:alpha val="50000"/>
                </a:schemeClr>
              </a:inn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pic>
          <p:nvPicPr>
            <p:cNvPr id="61" name="그림 60">
              <a:extLst>
                <a:ext uri="{FF2B5EF4-FFF2-40B4-BE49-F238E27FC236}">
                  <a16:creationId xmlns:a16="http://schemas.microsoft.com/office/drawing/2014/main" id="{25088C9E-D62F-4FFF-9BF4-EB54EF118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900000">
              <a:off x="2724239" y="3818771"/>
              <a:ext cx="117823" cy="117823"/>
            </a:xfrm>
            <a:prstGeom prst="rect">
              <a:avLst/>
            </a:prstGeom>
          </p:spPr>
        </p:pic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033A6061-19D6-485C-B74F-34CEF19C3273}"/>
                </a:ext>
              </a:extLst>
            </p:cNvPr>
            <p:cNvSpPr txBox="1"/>
            <p:nvPr/>
          </p:nvSpPr>
          <p:spPr>
            <a:xfrm>
              <a:off x="2780451" y="3774662"/>
              <a:ext cx="38367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b="1" dirty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100</a:t>
              </a:r>
            </a:p>
          </p:txBody>
        </p:sp>
      </p:grpSp>
      <p:sp>
        <p:nvSpPr>
          <p:cNvPr id="63" name="타원 62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2921920" y="4895556"/>
            <a:ext cx="220208" cy="22020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2921920" y="5309008"/>
            <a:ext cx="220208" cy="22020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2</a:t>
            </a:r>
            <a:endParaRPr lang="ko-KR" altLang="en-US" sz="1200" dirty="0"/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5648175" y="5267798"/>
            <a:ext cx="142970" cy="14297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1</a:t>
            </a:r>
            <a:endParaRPr lang="ko-KR" altLang="en-US" sz="1050" dirty="0"/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5648120" y="5629740"/>
            <a:ext cx="142970" cy="14297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2</a:t>
            </a:r>
            <a:endParaRPr lang="ko-KR" altLang="en-US" sz="1050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20763722-F571-44D5-A93C-8C80999CC613}"/>
              </a:ext>
            </a:extLst>
          </p:cNvPr>
          <p:cNvSpPr txBox="1"/>
          <p:nvPr/>
        </p:nvSpPr>
        <p:spPr>
          <a:xfrm>
            <a:off x="9196643" y="2337712"/>
            <a:ext cx="25891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/>
              <a:t>진행 상황 </a:t>
            </a:r>
            <a:r>
              <a:rPr lang="en-US" altLang="ko-KR" sz="1200" b="1" dirty="0"/>
              <a:t>: </a:t>
            </a:r>
            <a:r>
              <a:rPr lang="en-US" altLang="ko-KR" sz="1200" b="1" dirty="0">
                <a:solidFill>
                  <a:srgbClr val="FF0000"/>
                </a:solidFill>
              </a:rPr>
              <a:t>125M</a:t>
            </a:r>
            <a:r>
              <a:rPr lang="en-US" altLang="ko-KR" sz="1200" b="1" dirty="0"/>
              <a:t> / 300M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41973447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5865A3A-346F-4F15-A584-7339BE2DFAFF}"/>
              </a:ext>
            </a:extLst>
          </p:cNvPr>
          <p:cNvSpPr txBox="1"/>
          <p:nvPr/>
        </p:nvSpPr>
        <p:spPr>
          <a:xfrm>
            <a:off x="375342" y="241489"/>
            <a:ext cx="47199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b="1" dirty="0"/>
              <a:t>화면 기획 </a:t>
            </a:r>
            <a:r>
              <a:rPr lang="en-US" altLang="ko-KR" sz="3200" b="1" dirty="0"/>
              <a:t>– </a:t>
            </a:r>
            <a:r>
              <a:rPr lang="ko-KR" altLang="en-US" sz="3200" b="1" dirty="0"/>
              <a:t>전투 </a:t>
            </a:r>
            <a:r>
              <a:rPr lang="en-US" altLang="ko-KR" sz="3200" b="1" dirty="0"/>
              <a:t>1</a:t>
            </a:r>
            <a:endParaRPr lang="ko-KR" altLang="en-US" sz="3200" b="1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1B1B7EB-3717-4F14-9062-0FD093CD82FB}"/>
              </a:ext>
            </a:extLst>
          </p:cNvPr>
          <p:cNvSpPr/>
          <p:nvPr/>
        </p:nvSpPr>
        <p:spPr>
          <a:xfrm>
            <a:off x="-385590" y="241489"/>
            <a:ext cx="5541484" cy="584775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6445D33-E34A-4230-B6E1-7E05BFC662A0}"/>
              </a:ext>
            </a:extLst>
          </p:cNvPr>
          <p:cNvCxnSpPr>
            <a:cxnSpLocks/>
          </p:cNvCxnSpPr>
          <p:nvPr/>
        </p:nvCxnSpPr>
        <p:spPr>
          <a:xfrm>
            <a:off x="8643668" y="0"/>
            <a:ext cx="0" cy="6858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8BA9724-64EF-42A1-9293-E353270C338A}"/>
              </a:ext>
            </a:extLst>
          </p:cNvPr>
          <p:cNvSpPr/>
          <p:nvPr/>
        </p:nvSpPr>
        <p:spPr>
          <a:xfrm>
            <a:off x="8643668" y="0"/>
            <a:ext cx="3548330" cy="8262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Description</a:t>
            </a:r>
            <a:endParaRPr lang="ko-KR" altLang="en-US" sz="24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92A800-4004-4BD4-8C91-07B64CA0421C}"/>
              </a:ext>
            </a:extLst>
          </p:cNvPr>
          <p:cNvSpPr txBox="1"/>
          <p:nvPr/>
        </p:nvSpPr>
        <p:spPr>
          <a:xfrm>
            <a:off x="8643668" y="1011511"/>
            <a:ext cx="3478837" cy="37548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1) </a:t>
            </a:r>
            <a:r>
              <a:rPr lang="ko-KR" altLang="en-US" sz="1400" dirty="0"/>
              <a:t>캐릭터 능력치</a:t>
            </a:r>
            <a:endParaRPr lang="en-US" altLang="ko-KR" sz="1400" dirty="0"/>
          </a:p>
          <a:p>
            <a:r>
              <a:rPr lang="en-US" altLang="ko-KR" sz="1400" dirty="0"/>
              <a:t>    - </a:t>
            </a:r>
            <a:r>
              <a:rPr lang="ko-KR" altLang="en-US" sz="1400" dirty="0"/>
              <a:t>크리티컬</a:t>
            </a:r>
            <a:r>
              <a:rPr lang="en-US" altLang="ko-KR" sz="1400" dirty="0"/>
              <a:t>, </a:t>
            </a:r>
            <a:r>
              <a:rPr lang="ko-KR" altLang="en-US" sz="1400" dirty="0"/>
              <a:t>공격력만 존재</a:t>
            </a:r>
            <a:endParaRPr lang="en-US" altLang="ko-KR" sz="1400" dirty="0"/>
          </a:p>
          <a:p>
            <a:r>
              <a:rPr lang="en-US" altLang="ko-KR" sz="1400" dirty="0"/>
              <a:t>    - </a:t>
            </a:r>
            <a:r>
              <a:rPr lang="ko-KR" altLang="en-US" sz="1400" dirty="0"/>
              <a:t>적 몬스터에게 공격 당하지 않음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2) </a:t>
            </a:r>
            <a:r>
              <a:rPr lang="ko-KR" altLang="en-US" sz="1400" dirty="0"/>
              <a:t>적 몬스터</a:t>
            </a:r>
            <a:endParaRPr lang="en-US" altLang="ko-KR" sz="1400" dirty="0"/>
          </a:p>
          <a:p>
            <a:r>
              <a:rPr lang="en-US" altLang="ko-KR" sz="1400" dirty="0"/>
              <a:t>    - </a:t>
            </a:r>
            <a:r>
              <a:rPr lang="ko-KR" altLang="en-US" sz="1400" dirty="0"/>
              <a:t>몬스터는 </a:t>
            </a:r>
            <a:r>
              <a:rPr lang="en-US" altLang="ko-KR" sz="1400" dirty="0"/>
              <a:t>10m</a:t>
            </a:r>
            <a:r>
              <a:rPr lang="ko-KR" altLang="en-US" sz="1400" dirty="0"/>
              <a:t>씩 등장</a:t>
            </a:r>
            <a:endParaRPr lang="en-US" altLang="ko-KR" sz="1400" dirty="0"/>
          </a:p>
          <a:p>
            <a:r>
              <a:rPr lang="en-US" altLang="ko-KR" sz="1400" dirty="0"/>
              <a:t>    ex) </a:t>
            </a:r>
            <a:r>
              <a:rPr lang="ko-KR" altLang="en-US" sz="1400" dirty="0"/>
              <a:t>적 처치 시 </a:t>
            </a:r>
            <a:r>
              <a:rPr lang="en-US" altLang="ko-KR" sz="1400" dirty="0"/>
              <a:t>10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</a:rPr>
              <a:t>식량</a:t>
            </a:r>
            <a:r>
              <a:rPr lang="ko-KR" altLang="en-US" sz="1400" dirty="0"/>
              <a:t>을 획득</a:t>
            </a:r>
            <a:endParaRPr lang="en-US" altLang="ko-KR" sz="1400" dirty="0"/>
          </a:p>
          <a:p>
            <a:r>
              <a:rPr lang="en-US" altLang="ko-KR" sz="1400" dirty="0"/>
              <a:t>    ( </a:t>
            </a:r>
            <a:r>
              <a:rPr lang="ko-KR" altLang="en-US" sz="1400" dirty="0"/>
              <a:t>멀리 갈수록 얻는 식량 증가</a:t>
            </a:r>
            <a:r>
              <a:rPr lang="en-US" altLang="ko-KR" sz="1400" dirty="0"/>
              <a:t>)</a:t>
            </a:r>
          </a:p>
          <a:p>
            <a:endParaRPr lang="en-US" altLang="ko-KR" sz="1400" dirty="0"/>
          </a:p>
          <a:p>
            <a:r>
              <a:rPr lang="en-US" altLang="ko-KR" sz="1400" dirty="0"/>
              <a:t>3) </a:t>
            </a:r>
            <a:r>
              <a:rPr lang="ko-KR" altLang="en-US" sz="1400" dirty="0"/>
              <a:t>보스</a:t>
            </a:r>
            <a:endParaRPr lang="en-US" altLang="ko-KR" sz="1400" dirty="0"/>
          </a:p>
          <a:p>
            <a:r>
              <a:rPr lang="en-US" altLang="ko-KR" sz="1400" dirty="0"/>
              <a:t>    - </a:t>
            </a:r>
            <a:r>
              <a:rPr lang="ko-KR" altLang="en-US" sz="1400" dirty="0"/>
              <a:t>각 </a:t>
            </a:r>
            <a:r>
              <a:rPr lang="en-US" altLang="ko-KR" sz="1400" dirty="0"/>
              <a:t>100m </a:t>
            </a:r>
            <a:r>
              <a:rPr lang="ko-KR" altLang="en-US" sz="1400" dirty="0"/>
              <a:t>마다 보스 등장</a:t>
            </a:r>
            <a:endParaRPr lang="en-US" altLang="ko-KR" sz="1400" dirty="0"/>
          </a:p>
          <a:p>
            <a:r>
              <a:rPr lang="en-US" altLang="ko-KR" sz="1400" dirty="0"/>
              <a:t>    - 30</a:t>
            </a:r>
            <a:r>
              <a:rPr lang="ko-KR" altLang="en-US" sz="1400" dirty="0"/>
              <a:t>초 안에 보스를 죽일 시 지식 획득</a:t>
            </a:r>
            <a:endParaRPr lang="en-US" altLang="ko-KR" sz="1400" dirty="0"/>
          </a:p>
          <a:p>
            <a:r>
              <a:rPr lang="en-US" altLang="ko-KR" sz="1400" dirty="0"/>
              <a:t>    - </a:t>
            </a:r>
            <a:r>
              <a:rPr lang="ko-KR" altLang="en-US" sz="1400" dirty="0"/>
              <a:t>시간안에 처치 못할 시 </a:t>
            </a:r>
            <a:r>
              <a:rPr lang="en-US" altLang="ko-KR" sz="1400" dirty="0"/>
              <a:t>30m </a:t>
            </a:r>
            <a:r>
              <a:rPr lang="ko-KR" altLang="en-US" sz="1400" dirty="0"/>
              <a:t>밀림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    </a:t>
            </a:r>
          </a:p>
          <a:p>
            <a:endParaRPr lang="en-US" altLang="ko-KR" sz="1400" dirty="0"/>
          </a:p>
          <a:p>
            <a:endParaRPr lang="en-US" altLang="ko-KR" sz="1400" dirty="0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1A10804D-C7A0-4B50-A447-F7B286B8090E}"/>
              </a:ext>
            </a:extLst>
          </p:cNvPr>
          <p:cNvCxnSpPr>
            <a:cxnSpLocks/>
          </p:cNvCxnSpPr>
          <p:nvPr/>
        </p:nvCxnSpPr>
        <p:spPr>
          <a:xfrm>
            <a:off x="3893472" y="2444621"/>
            <a:ext cx="436311" cy="0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85650715-60A7-4421-B88D-9BAB0D2906BC}"/>
              </a:ext>
            </a:extLst>
          </p:cNvPr>
          <p:cNvSpPr/>
          <p:nvPr/>
        </p:nvSpPr>
        <p:spPr>
          <a:xfrm>
            <a:off x="489154" y="1747419"/>
            <a:ext cx="2747907" cy="1628428"/>
          </a:xfrm>
          <a:prstGeom prst="rect">
            <a:avLst/>
          </a:prstGeom>
          <a:solidFill>
            <a:srgbClr val="F191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0DCEE482-01B5-40BD-A260-94499A147697}"/>
              </a:ext>
            </a:extLst>
          </p:cNvPr>
          <p:cNvSpPr/>
          <p:nvPr/>
        </p:nvSpPr>
        <p:spPr>
          <a:xfrm>
            <a:off x="326795" y="1067927"/>
            <a:ext cx="3027281" cy="53471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9" name="그림 13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46"/>
          <a:stretch/>
        </p:blipFill>
        <p:spPr>
          <a:xfrm>
            <a:off x="323973" y="1062880"/>
            <a:ext cx="3030104" cy="2320958"/>
          </a:xfrm>
          <a:prstGeom prst="rect">
            <a:avLst/>
          </a:prstGeom>
        </p:spPr>
      </p:pic>
      <p:pic>
        <p:nvPicPr>
          <p:cNvPr id="140" name="그림 139" descr="그리기이(가) 표시된 사진&#10;&#10;자동 생성된 설명">
            <a:extLst>
              <a:ext uri="{FF2B5EF4-FFF2-40B4-BE49-F238E27FC236}">
                <a16:creationId xmlns:a16="http://schemas.microsoft.com/office/drawing/2014/main" id="{A47E18CF-8649-403D-BF3B-10C7C6FAFE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821" y="3497768"/>
            <a:ext cx="2744240" cy="2307919"/>
          </a:xfrm>
          <a:prstGeom prst="rect">
            <a:avLst/>
          </a:prstGeom>
        </p:spPr>
      </p:pic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FE06DDAB-15C3-4681-8FFE-7B3B95517B55}"/>
              </a:ext>
            </a:extLst>
          </p:cNvPr>
          <p:cNvSpPr/>
          <p:nvPr/>
        </p:nvSpPr>
        <p:spPr>
          <a:xfrm>
            <a:off x="616845" y="3671787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B52483FE-002C-44C0-AB86-EAA4D0ABDA45}"/>
              </a:ext>
            </a:extLst>
          </p:cNvPr>
          <p:cNvSpPr/>
          <p:nvPr/>
        </p:nvSpPr>
        <p:spPr>
          <a:xfrm>
            <a:off x="616844" y="4178804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67E804CA-CECB-42B7-9D1B-ED2A0730E848}"/>
              </a:ext>
            </a:extLst>
          </p:cNvPr>
          <p:cNvSpPr/>
          <p:nvPr/>
        </p:nvSpPr>
        <p:spPr>
          <a:xfrm>
            <a:off x="616844" y="4709769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4" name="그림 143" descr="앉아있는, 어두운, 테이블, 노트북이(가) 표시된 사진&#10;&#10;자동 생성된 설명">
            <a:extLst>
              <a:ext uri="{FF2B5EF4-FFF2-40B4-BE49-F238E27FC236}">
                <a16:creationId xmlns:a16="http://schemas.microsoft.com/office/drawing/2014/main" id="{7D634FD3-2A7B-47C7-B6B4-320327CC7C2A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234" y="3668102"/>
            <a:ext cx="434635" cy="38878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145" name="TextBox 144">
            <a:extLst>
              <a:ext uri="{FF2B5EF4-FFF2-40B4-BE49-F238E27FC236}">
                <a16:creationId xmlns:a16="http://schemas.microsoft.com/office/drawing/2014/main" id="{B142BF54-9EF0-4623-A045-339FE05732BF}"/>
              </a:ext>
            </a:extLst>
          </p:cNvPr>
          <p:cNvSpPr txBox="1"/>
          <p:nvPr/>
        </p:nvSpPr>
        <p:spPr>
          <a:xfrm>
            <a:off x="1049869" y="3663947"/>
            <a:ext cx="6319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마당 쓸기</a:t>
            </a:r>
            <a:endParaRPr lang="en-US" altLang="ko-KR" sz="800" b="1" dirty="0"/>
          </a:p>
          <a:p>
            <a:r>
              <a:rPr lang="en-US" altLang="ko-KR" sz="800" b="1" dirty="0"/>
              <a:t>Lv. 3</a:t>
            </a:r>
            <a:endParaRPr lang="ko-KR" altLang="en-US" sz="800" b="1" dirty="0"/>
          </a:p>
        </p:txBody>
      </p:sp>
      <p:sp>
        <p:nvSpPr>
          <p:cNvPr id="146" name="사각형: 둥근 모서리 168">
            <a:extLst>
              <a:ext uri="{FF2B5EF4-FFF2-40B4-BE49-F238E27FC236}">
                <a16:creationId xmlns:a16="http://schemas.microsoft.com/office/drawing/2014/main" id="{557AA956-C15D-479C-9A9F-7363E259CADE}"/>
              </a:ext>
            </a:extLst>
          </p:cNvPr>
          <p:cNvSpPr/>
          <p:nvPr/>
        </p:nvSpPr>
        <p:spPr>
          <a:xfrm>
            <a:off x="1145161" y="3958270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26EC07FA-D1E0-47AD-9ACF-DF4CFCFA857E}"/>
              </a:ext>
            </a:extLst>
          </p:cNvPr>
          <p:cNvSpPr txBox="1"/>
          <p:nvPr/>
        </p:nvSpPr>
        <p:spPr>
          <a:xfrm>
            <a:off x="1575585" y="3609703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6"/>
                </a:solidFill>
              </a:rPr>
              <a:t>+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pic>
        <p:nvPicPr>
          <p:cNvPr id="148" name="그림 147">
            <a:extLst>
              <a:ext uri="{FF2B5EF4-FFF2-40B4-BE49-F238E27FC236}">
                <a16:creationId xmlns:a16="http://schemas.microsoft.com/office/drawing/2014/main" id="{5281530F-09AD-4F53-B96F-5FF51A83D0E1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9946" y="3705952"/>
            <a:ext cx="202911" cy="20317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1C7B05D8-8AF0-402D-ABED-550B9BAE476D}"/>
              </a:ext>
            </a:extLst>
          </p:cNvPr>
          <p:cNvSpPr/>
          <p:nvPr/>
        </p:nvSpPr>
        <p:spPr>
          <a:xfrm>
            <a:off x="2109700" y="3739087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45</a:t>
            </a:r>
            <a:endParaRPr lang="ko-KR" altLang="en-US" sz="1000" b="1" dirty="0"/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F007CE7D-F3BC-4338-AB78-0BA7387B7C14}"/>
              </a:ext>
            </a:extLst>
          </p:cNvPr>
          <p:cNvSpPr/>
          <p:nvPr/>
        </p:nvSpPr>
        <p:spPr>
          <a:xfrm>
            <a:off x="616845" y="4187325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1" name="그림 150" descr="앉아있는, 어두운, 테이블, 노트북이(가) 표시된 사진&#10;&#10;자동 생성된 설명">
            <a:extLst>
              <a:ext uri="{FF2B5EF4-FFF2-40B4-BE49-F238E27FC236}">
                <a16:creationId xmlns:a16="http://schemas.microsoft.com/office/drawing/2014/main" id="{FCD1A59B-4573-4F84-BEC6-178C77F664A1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234" y="4183640"/>
            <a:ext cx="434635" cy="38878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152" name="TextBox 151">
            <a:extLst>
              <a:ext uri="{FF2B5EF4-FFF2-40B4-BE49-F238E27FC236}">
                <a16:creationId xmlns:a16="http://schemas.microsoft.com/office/drawing/2014/main" id="{C68F4171-D73F-41A2-85AA-B0929258A0A5}"/>
              </a:ext>
            </a:extLst>
          </p:cNvPr>
          <p:cNvSpPr txBox="1"/>
          <p:nvPr/>
        </p:nvSpPr>
        <p:spPr>
          <a:xfrm>
            <a:off x="1049869" y="4179485"/>
            <a:ext cx="7344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무기고 정리</a:t>
            </a:r>
            <a:endParaRPr lang="en-US" altLang="ko-KR" sz="800" b="1" dirty="0"/>
          </a:p>
          <a:p>
            <a:r>
              <a:rPr lang="en-US" altLang="ko-KR" sz="800" b="1" dirty="0"/>
              <a:t>Lv. 1</a:t>
            </a:r>
            <a:endParaRPr lang="ko-KR" altLang="en-US" sz="800" b="1" dirty="0"/>
          </a:p>
        </p:txBody>
      </p:sp>
      <p:sp>
        <p:nvSpPr>
          <p:cNvPr id="153" name="사각형: 둥근 모서리 177">
            <a:extLst>
              <a:ext uri="{FF2B5EF4-FFF2-40B4-BE49-F238E27FC236}">
                <a16:creationId xmlns:a16="http://schemas.microsoft.com/office/drawing/2014/main" id="{2B36B45A-81CC-441D-BA4C-A86F3FFA62D1}"/>
              </a:ext>
            </a:extLst>
          </p:cNvPr>
          <p:cNvSpPr/>
          <p:nvPr/>
        </p:nvSpPr>
        <p:spPr>
          <a:xfrm>
            <a:off x="1145161" y="4473808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6D8D9B0C-7122-4E12-8DCB-29B7273C066D}"/>
              </a:ext>
            </a:extLst>
          </p:cNvPr>
          <p:cNvSpPr txBox="1"/>
          <p:nvPr/>
        </p:nvSpPr>
        <p:spPr>
          <a:xfrm>
            <a:off x="1575585" y="4125241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6"/>
                </a:solidFill>
              </a:rPr>
              <a:t>+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pic>
        <p:nvPicPr>
          <p:cNvPr id="155" name="그림 154">
            <a:extLst>
              <a:ext uri="{FF2B5EF4-FFF2-40B4-BE49-F238E27FC236}">
                <a16:creationId xmlns:a16="http://schemas.microsoft.com/office/drawing/2014/main" id="{78BBCCA3-5AE2-423A-8346-4EC34C7432F5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9946" y="4221490"/>
            <a:ext cx="202911" cy="20317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AD313A41-9C94-4F84-AA57-114EA0E8F24E}"/>
              </a:ext>
            </a:extLst>
          </p:cNvPr>
          <p:cNvSpPr/>
          <p:nvPr/>
        </p:nvSpPr>
        <p:spPr>
          <a:xfrm>
            <a:off x="2109700" y="4254625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60</a:t>
            </a:r>
            <a:endParaRPr lang="ko-KR" altLang="en-US" sz="1000" b="1" dirty="0"/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1C2640AD-8F4F-4946-8DFE-7804FE3D0B8B}"/>
              </a:ext>
            </a:extLst>
          </p:cNvPr>
          <p:cNvSpPr/>
          <p:nvPr/>
        </p:nvSpPr>
        <p:spPr>
          <a:xfrm>
            <a:off x="616844" y="4710560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BAD98AA8-71BC-4DEE-9229-4918FDB792F3}"/>
              </a:ext>
            </a:extLst>
          </p:cNvPr>
          <p:cNvSpPr/>
          <p:nvPr/>
        </p:nvSpPr>
        <p:spPr>
          <a:xfrm>
            <a:off x="616845" y="4719081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68397FFC-011A-4693-B2E0-B76AA6BDBF92}"/>
              </a:ext>
            </a:extLst>
          </p:cNvPr>
          <p:cNvSpPr txBox="1"/>
          <p:nvPr/>
        </p:nvSpPr>
        <p:spPr>
          <a:xfrm>
            <a:off x="1049869" y="4711241"/>
            <a:ext cx="6319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토끼 사냥</a:t>
            </a:r>
            <a:endParaRPr lang="en-US" altLang="ko-KR" sz="800" b="1" dirty="0"/>
          </a:p>
          <a:p>
            <a:r>
              <a:rPr lang="en-US" altLang="ko-KR" sz="800" b="1" dirty="0"/>
              <a:t>Lv. 1</a:t>
            </a:r>
            <a:endParaRPr lang="ko-KR" altLang="en-US" sz="800" b="1" dirty="0"/>
          </a:p>
        </p:txBody>
      </p:sp>
      <p:sp>
        <p:nvSpPr>
          <p:cNvPr id="160" name="사각형: 둥근 모서리 185">
            <a:extLst>
              <a:ext uri="{FF2B5EF4-FFF2-40B4-BE49-F238E27FC236}">
                <a16:creationId xmlns:a16="http://schemas.microsoft.com/office/drawing/2014/main" id="{C9EEB49A-62AE-4701-A890-D646D75F6EEF}"/>
              </a:ext>
            </a:extLst>
          </p:cNvPr>
          <p:cNvSpPr/>
          <p:nvPr/>
        </p:nvSpPr>
        <p:spPr>
          <a:xfrm>
            <a:off x="1145161" y="5005564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9DBCD383-8028-4443-AED4-7B42BE551CD4}"/>
              </a:ext>
            </a:extLst>
          </p:cNvPr>
          <p:cNvSpPr txBox="1"/>
          <p:nvPr/>
        </p:nvSpPr>
        <p:spPr>
          <a:xfrm>
            <a:off x="1575585" y="4656997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6"/>
                </a:solidFill>
              </a:rPr>
              <a:t>+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pic>
        <p:nvPicPr>
          <p:cNvPr id="162" name="그림 161">
            <a:extLst>
              <a:ext uri="{FF2B5EF4-FFF2-40B4-BE49-F238E27FC236}">
                <a16:creationId xmlns:a16="http://schemas.microsoft.com/office/drawing/2014/main" id="{A13EE28F-0CA2-4993-A5E9-83DB188E3F43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9946" y="4753246"/>
            <a:ext cx="202911" cy="20317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3103FF77-ABFE-482A-B408-DD495CA26F68}"/>
              </a:ext>
            </a:extLst>
          </p:cNvPr>
          <p:cNvSpPr/>
          <p:nvPr/>
        </p:nvSpPr>
        <p:spPr>
          <a:xfrm>
            <a:off x="2109700" y="4786381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90</a:t>
            </a:r>
            <a:endParaRPr lang="ko-KR" altLang="en-US" sz="1000" b="1" dirty="0"/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96C0C6BB-58E9-4E8A-A478-15C3DF1DA7A6}"/>
              </a:ext>
            </a:extLst>
          </p:cNvPr>
          <p:cNvSpPr/>
          <p:nvPr/>
        </p:nvSpPr>
        <p:spPr>
          <a:xfrm>
            <a:off x="616844" y="5223452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28813103-E8A1-473A-9B25-59A3109EC9C2}"/>
              </a:ext>
            </a:extLst>
          </p:cNvPr>
          <p:cNvSpPr txBox="1"/>
          <p:nvPr/>
        </p:nvSpPr>
        <p:spPr>
          <a:xfrm>
            <a:off x="1049869" y="5224133"/>
            <a:ext cx="6319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전투 훈련</a:t>
            </a:r>
            <a:endParaRPr lang="en-US" altLang="ko-KR" sz="800" b="1" dirty="0"/>
          </a:p>
          <a:p>
            <a:r>
              <a:rPr lang="en-US" altLang="ko-KR" sz="800" b="1" dirty="0"/>
              <a:t>Lv. 1</a:t>
            </a:r>
            <a:endParaRPr lang="ko-KR" altLang="en-US" sz="800" b="1" dirty="0"/>
          </a:p>
        </p:txBody>
      </p:sp>
      <p:sp>
        <p:nvSpPr>
          <p:cNvPr id="166" name="사각형: 둥근 모서리 192">
            <a:extLst>
              <a:ext uri="{FF2B5EF4-FFF2-40B4-BE49-F238E27FC236}">
                <a16:creationId xmlns:a16="http://schemas.microsoft.com/office/drawing/2014/main" id="{6ABECD67-4FBE-405A-B984-22CA1A2E7B96}"/>
              </a:ext>
            </a:extLst>
          </p:cNvPr>
          <p:cNvSpPr/>
          <p:nvPr/>
        </p:nvSpPr>
        <p:spPr>
          <a:xfrm>
            <a:off x="1145161" y="5518456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A80A1B2C-C2BC-402E-82D1-B8B3D2FF41B3}"/>
              </a:ext>
            </a:extLst>
          </p:cNvPr>
          <p:cNvSpPr txBox="1"/>
          <p:nvPr/>
        </p:nvSpPr>
        <p:spPr>
          <a:xfrm>
            <a:off x="1575585" y="5169889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6"/>
                </a:solidFill>
              </a:rPr>
              <a:t>+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pic>
        <p:nvPicPr>
          <p:cNvPr id="168" name="그림 167">
            <a:extLst>
              <a:ext uri="{FF2B5EF4-FFF2-40B4-BE49-F238E27FC236}">
                <a16:creationId xmlns:a16="http://schemas.microsoft.com/office/drawing/2014/main" id="{640481D3-DC32-470E-81A7-39726D39A761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9946" y="5266138"/>
            <a:ext cx="202911" cy="20317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804AACBE-D5CC-4FB6-A5AE-C435F214A7E1}"/>
              </a:ext>
            </a:extLst>
          </p:cNvPr>
          <p:cNvSpPr/>
          <p:nvPr/>
        </p:nvSpPr>
        <p:spPr>
          <a:xfrm>
            <a:off x="2109700" y="5299273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150</a:t>
            </a:r>
            <a:endParaRPr lang="ko-KR" altLang="en-US" sz="1000" b="1" dirty="0"/>
          </a:p>
        </p:txBody>
      </p:sp>
      <p:pic>
        <p:nvPicPr>
          <p:cNvPr id="170" name="그림 169" descr="그리기이(가) 표시된 사진&#10;&#10;자동 생성된 설명">
            <a:extLst>
              <a:ext uri="{FF2B5EF4-FFF2-40B4-BE49-F238E27FC236}">
                <a16:creationId xmlns:a16="http://schemas.microsoft.com/office/drawing/2014/main" id="{D8934975-2A23-4B82-A23F-1F440F3695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844" y="4714605"/>
            <a:ext cx="427120" cy="378075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171" name="그림 170" descr="별, 하늘이(가) 표시된 사진&#10;&#10;자동 생성된 설명">
            <a:extLst>
              <a:ext uri="{FF2B5EF4-FFF2-40B4-BE49-F238E27FC236}">
                <a16:creationId xmlns:a16="http://schemas.microsoft.com/office/drawing/2014/main" id="{A1F54151-59C3-41D1-B557-21A42C36CD6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455" y="5230490"/>
            <a:ext cx="431413" cy="392898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</p:pic>
      <p:pic>
        <p:nvPicPr>
          <p:cNvPr id="172" name="그림 171" descr="테이블이(가) 표시된 사진&#10;&#10;자동 생성된 설명">
            <a:extLst>
              <a:ext uri="{FF2B5EF4-FFF2-40B4-BE49-F238E27FC236}">
                <a16:creationId xmlns:a16="http://schemas.microsoft.com/office/drawing/2014/main" id="{781AB8FF-82D3-4A38-96EC-74507674487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9152" y="1140308"/>
            <a:ext cx="1291819" cy="323052"/>
          </a:xfrm>
          <a:prstGeom prst="rect">
            <a:avLst/>
          </a:prstGeom>
        </p:spPr>
      </p:pic>
      <p:sp>
        <p:nvSpPr>
          <p:cNvPr id="173" name="TextBox 172">
            <a:extLst>
              <a:ext uri="{FF2B5EF4-FFF2-40B4-BE49-F238E27FC236}">
                <a16:creationId xmlns:a16="http://schemas.microsoft.com/office/drawing/2014/main" id="{94DB0921-2541-43C2-8DE9-D3ADA8725C98}"/>
              </a:ext>
            </a:extLst>
          </p:cNvPr>
          <p:cNvSpPr txBox="1"/>
          <p:nvPr/>
        </p:nvSpPr>
        <p:spPr>
          <a:xfrm>
            <a:off x="1455596" y="1188381"/>
            <a:ext cx="9396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b="1" dirty="0"/>
              <a:t>황건적의 난</a:t>
            </a: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0B47E99D-680A-45F4-AFFF-B1E7ECF6A04B}"/>
              </a:ext>
            </a:extLst>
          </p:cNvPr>
          <p:cNvSpPr txBox="1"/>
          <p:nvPr/>
        </p:nvSpPr>
        <p:spPr>
          <a:xfrm>
            <a:off x="1666376" y="1422719"/>
            <a:ext cx="45557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</a:rPr>
              <a:t>10M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75" name="사각형: 둥근 모서리 161">
            <a:extLst>
              <a:ext uri="{FF2B5EF4-FFF2-40B4-BE49-F238E27FC236}">
                <a16:creationId xmlns:a16="http://schemas.microsoft.com/office/drawing/2014/main" id="{CE4825F6-BEAF-4A02-81C9-AF0A518D66E8}"/>
              </a:ext>
            </a:extLst>
          </p:cNvPr>
          <p:cNvSpPr/>
          <p:nvPr/>
        </p:nvSpPr>
        <p:spPr>
          <a:xfrm>
            <a:off x="986796" y="3081510"/>
            <a:ext cx="757737" cy="16764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</a:rPr>
              <a:t>주인공</a:t>
            </a:r>
          </a:p>
        </p:txBody>
      </p:sp>
      <p:grpSp>
        <p:nvGrpSpPr>
          <p:cNvPr id="176" name="그룹 175"/>
          <p:cNvGrpSpPr/>
          <p:nvPr/>
        </p:nvGrpSpPr>
        <p:grpSpPr>
          <a:xfrm>
            <a:off x="387435" y="1710761"/>
            <a:ext cx="653492" cy="243288"/>
            <a:chOff x="910551" y="1668117"/>
            <a:chExt cx="653492" cy="243288"/>
          </a:xfrm>
        </p:grpSpPr>
        <p:sp>
          <p:nvSpPr>
            <p:cNvPr id="177" name="사각형: 둥근 모서리 105">
              <a:extLst>
                <a:ext uri="{FF2B5EF4-FFF2-40B4-BE49-F238E27FC236}">
                  <a16:creationId xmlns:a16="http://schemas.microsoft.com/office/drawing/2014/main" id="{6A29D239-0BC6-41B5-84EA-BA1A112D25C4}"/>
                </a:ext>
              </a:extLst>
            </p:cNvPr>
            <p:cNvSpPr/>
            <p:nvPr/>
          </p:nvSpPr>
          <p:spPr>
            <a:xfrm>
              <a:off x="1112780" y="1698478"/>
              <a:ext cx="451263" cy="182565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8" name="사각형: 둥근 모서리 106">
              <a:extLst>
                <a:ext uri="{FF2B5EF4-FFF2-40B4-BE49-F238E27FC236}">
                  <a16:creationId xmlns:a16="http://schemas.microsoft.com/office/drawing/2014/main" id="{63323AFE-63B7-4E75-9E4E-1CBD4D5EEC9F}"/>
                </a:ext>
              </a:extLst>
            </p:cNvPr>
            <p:cNvSpPr/>
            <p:nvPr/>
          </p:nvSpPr>
          <p:spPr>
            <a:xfrm>
              <a:off x="910551" y="1668117"/>
              <a:ext cx="265324" cy="243288"/>
            </a:xfrm>
            <a:prstGeom prst="roundRect">
              <a:avLst/>
            </a:prstGeom>
            <a:solidFill>
              <a:srgbClr val="F1914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79" name="그림 178">
              <a:extLst>
                <a:ext uri="{FF2B5EF4-FFF2-40B4-BE49-F238E27FC236}">
                  <a16:creationId xmlns:a16="http://schemas.microsoft.com/office/drawing/2014/main" id="{C19E875A-F46C-4788-A574-2A3EE995CFE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1143" y="1688172"/>
              <a:ext cx="202911" cy="203175"/>
            </a:xfrm>
            <a:prstGeom prst="rect">
              <a:avLst/>
            </a:prstGeom>
          </p:spPr>
        </p:pic>
        <p:sp>
          <p:nvSpPr>
            <p:cNvPr id="180" name="TextBox 179">
              <a:extLst>
                <a:ext uri="{FF2B5EF4-FFF2-40B4-BE49-F238E27FC236}">
                  <a16:creationId xmlns:a16="http://schemas.microsoft.com/office/drawing/2014/main" id="{B10B0015-6E45-49A7-A025-AED482E40757}"/>
                </a:ext>
              </a:extLst>
            </p:cNvPr>
            <p:cNvSpPr txBox="1"/>
            <p:nvPr/>
          </p:nvSpPr>
          <p:spPr>
            <a:xfrm>
              <a:off x="1097762" y="1673337"/>
              <a:ext cx="41031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120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81" name="그룹 180"/>
          <p:cNvGrpSpPr/>
          <p:nvPr/>
        </p:nvGrpSpPr>
        <p:grpSpPr>
          <a:xfrm>
            <a:off x="387435" y="1149337"/>
            <a:ext cx="662433" cy="243288"/>
            <a:chOff x="1079239" y="1303779"/>
            <a:chExt cx="662433" cy="243288"/>
          </a:xfrm>
        </p:grpSpPr>
        <p:sp>
          <p:nvSpPr>
            <p:cNvPr id="182" name="사각형: 둥근 모서리 101">
              <a:extLst>
                <a:ext uri="{FF2B5EF4-FFF2-40B4-BE49-F238E27FC236}">
                  <a16:creationId xmlns:a16="http://schemas.microsoft.com/office/drawing/2014/main" id="{09AD7FCB-A90D-40EF-8848-EFB4AAD11D1E}"/>
                </a:ext>
              </a:extLst>
            </p:cNvPr>
            <p:cNvSpPr/>
            <p:nvPr/>
          </p:nvSpPr>
          <p:spPr>
            <a:xfrm>
              <a:off x="1285096" y="1334139"/>
              <a:ext cx="456576" cy="182565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3" name="사각형: 둥근 모서리 102">
              <a:extLst>
                <a:ext uri="{FF2B5EF4-FFF2-40B4-BE49-F238E27FC236}">
                  <a16:creationId xmlns:a16="http://schemas.microsoft.com/office/drawing/2014/main" id="{1EFD2A3F-8BFC-4E3B-B985-588EFBDC20DE}"/>
                </a:ext>
              </a:extLst>
            </p:cNvPr>
            <p:cNvSpPr/>
            <p:nvPr/>
          </p:nvSpPr>
          <p:spPr>
            <a:xfrm>
              <a:off x="1079239" y="1303779"/>
              <a:ext cx="265324" cy="243288"/>
            </a:xfrm>
            <a:prstGeom prst="roundRect">
              <a:avLst/>
            </a:prstGeom>
            <a:solidFill>
              <a:srgbClr val="F1914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1289760" y="1313381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85" name="그룹 184"/>
          <p:cNvGrpSpPr/>
          <p:nvPr/>
        </p:nvGrpSpPr>
        <p:grpSpPr>
          <a:xfrm>
            <a:off x="388039" y="1428622"/>
            <a:ext cx="660619" cy="244870"/>
            <a:chOff x="1796919" y="1303779"/>
            <a:chExt cx="660619" cy="244870"/>
          </a:xfrm>
        </p:grpSpPr>
        <p:sp>
          <p:nvSpPr>
            <p:cNvPr id="186" name="사각형: 둥근 모서리 103">
              <a:extLst>
                <a:ext uri="{FF2B5EF4-FFF2-40B4-BE49-F238E27FC236}">
                  <a16:creationId xmlns:a16="http://schemas.microsoft.com/office/drawing/2014/main" id="{801E6C6E-D161-431B-8E61-6C4252E944AC}"/>
                </a:ext>
              </a:extLst>
            </p:cNvPr>
            <p:cNvSpPr/>
            <p:nvPr/>
          </p:nvSpPr>
          <p:spPr>
            <a:xfrm>
              <a:off x="2000962" y="1342167"/>
              <a:ext cx="456576" cy="182565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7" name="사각형: 둥근 모서리 104">
              <a:extLst>
                <a:ext uri="{FF2B5EF4-FFF2-40B4-BE49-F238E27FC236}">
                  <a16:creationId xmlns:a16="http://schemas.microsoft.com/office/drawing/2014/main" id="{7CC05F09-A911-4380-BF2F-79E1E5AD146B}"/>
                </a:ext>
              </a:extLst>
            </p:cNvPr>
            <p:cNvSpPr/>
            <p:nvPr/>
          </p:nvSpPr>
          <p:spPr>
            <a:xfrm>
              <a:off x="1796919" y="1303779"/>
              <a:ext cx="265324" cy="243288"/>
            </a:xfrm>
            <a:prstGeom prst="roundRect">
              <a:avLst/>
            </a:prstGeom>
            <a:solidFill>
              <a:srgbClr val="F1914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8" name="TextBox 187">
              <a:extLst>
                <a:ext uri="{FF2B5EF4-FFF2-40B4-BE49-F238E27FC236}">
                  <a16:creationId xmlns:a16="http://schemas.microsoft.com/office/drawing/2014/main" id="{B0AF414B-AB46-4F97-859C-6B3F8DDF4DE9}"/>
                </a:ext>
              </a:extLst>
            </p:cNvPr>
            <p:cNvSpPr txBox="1"/>
            <p:nvPr/>
          </p:nvSpPr>
          <p:spPr>
            <a:xfrm>
              <a:off x="1984934" y="1317026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120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pic>
          <p:nvPicPr>
            <p:cNvPr id="189" name="그림 188" descr="장난감이(가) 표시된 사진&#10;&#10;자동 생성된 설명">
              <a:extLst>
                <a:ext uri="{FF2B5EF4-FFF2-40B4-BE49-F238E27FC236}">
                  <a16:creationId xmlns:a16="http://schemas.microsoft.com/office/drawing/2014/main" id="{4C5EDC40-F690-4619-9EA8-3C46E89F11F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26772" y="1335344"/>
              <a:ext cx="219301" cy="213305"/>
            </a:xfrm>
            <a:prstGeom prst="rect">
              <a:avLst/>
            </a:prstGeom>
          </p:spPr>
        </p:pic>
      </p:grpSp>
      <p:pic>
        <p:nvPicPr>
          <p:cNvPr id="190" name="그림 189">
            <a:extLst>
              <a:ext uri="{FF2B5EF4-FFF2-40B4-BE49-F238E27FC236}">
                <a16:creationId xmlns:a16="http://schemas.microsoft.com/office/drawing/2014/main" id="{25088C9E-D62F-4FFF-9BF4-EB54EF118E01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00000">
            <a:off x="444961" y="1204687"/>
            <a:ext cx="139780" cy="139780"/>
          </a:xfrm>
          <a:prstGeom prst="rect">
            <a:avLst/>
          </a:prstGeom>
        </p:spPr>
      </p:pic>
      <p:pic>
        <p:nvPicPr>
          <p:cNvPr id="191" name="그림 190" descr="거울, 옅은이(가) 표시된 사진&#10;&#10;자동 생성된 설명">
            <a:extLst>
              <a:ext uri="{FF2B5EF4-FFF2-40B4-BE49-F238E27FC236}">
                <a16:creationId xmlns:a16="http://schemas.microsoft.com/office/drawing/2014/main" id="{0C00207E-1E1F-4EEC-A7AA-7F80D6B00D53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6242" y="1121666"/>
            <a:ext cx="210185" cy="208888"/>
          </a:xfrm>
          <a:prstGeom prst="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</p:pic>
      <p:grpSp>
        <p:nvGrpSpPr>
          <p:cNvPr id="3" name="그룹 2"/>
          <p:cNvGrpSpPr/>
          <p:nvPr/>
        </p:nvGrpSpPr>
        <p:grpSpPr>
          <a:xfrm>
            <a:off x="2658599" y="3721438"/>
            <a:ext cx="505528" cy="294192"/>
            <a:chOff x="2658599" y="3721438"/>
            <a:chExt cx="505528" cy="294192"/>
          </a:xfrm>
        </p:grpSpPr>
        <p:sp>
          <p:nvSpPr>
            <p:cNvPr id="192" name="사각형: 둥근 모서리 142">
              <a:extLst>
                <a:ext uri="{FF2B5EF4-FFF2-40B4-BE49-F238E27FC236}">
                  <a16:creationId xmlns:a16="http://schemas.microsoft.com/office/drawing/2014/main" id="{313B3476-BF18-45F6-80C9-B4AECA8AB8A5}"/>
                </a:ext>
              </a:extLst>
            </p:cNvPr>
            <p:cNvSpPr/>
            <p:nvPr/>
          </p:nvSpPr>
          <p:spPr>
            <a:xfrm>
              <a:off x="2658599" y="3721438"/>
              <a:ext cx="461380" cy="294192"/>
            </a:xfrm>
            <a:prstGeom prst="roundRect">
              <a:avLst/>
            </a:prstGeom>
            <a:solidFill>
              <a:srgbClr val="C00000"/>
            </a:solidFill>
            <a:ln w="25400">
              <a:noFill/>
            </a:ln>
            <a:effectLst>
              <a:innerShdw blurRad="63500" dist="50800" dir="16200000">
                <a:schemeClr val="accent2">
                  <a:lumMod val="20000"/>
                  <a:lumOff val="80000"/>
                  <a:alpha val="50000"/>
                </a:schemeClr>
              </a:inn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pic>
          <p:nvPicPr>
            <p:cNvPr id="193" name="그림 192">
              <a:extLst>
                <a:ext uri="{FF2B5EF4-FFF2-40B4-BE49-F238E27FC236}">
                  <a16:creationId xmlns:a16="http://schemas.microsoft.com/office/drawing/2014/main" id="{25088C9E-D62F-4FFF-9BF4-EB54EF118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900000">
              <a:off x="2724239" y="3818771"/>
              <a:ext cx="117823" cy="117823"/>
            </a:xfrm>
            <a:prstGeom prst="rect">
              <a:avLst/>
            </a:prstGeom>
          </p:spPr>
        </p:pic>
        <p:sp>
          <p:nvSpPr>
            <p:cNvPr id="194" name="TextBox 193">
              <a:extLst>
                <a:ext uri="{FF2B5EF4-FFF2-40B4-BE49-F238E27FC236}">
                  <a16:creationId xmlns:a16="http://schemas.microsoft.com/office/drawing/2014/main" id="{033A6061-19D6-485C-B74F-34CEF19C3273}"/>
                </a:ext>
              </a:extLst>
            </p:cNvPr>
            <p:cNvSpPr txBox="1"/>
            <p:nvPr/>
          </p:nvSpPr>
          <p:spPr>
            <a:xfrm>
              <a:off x="2780451" y="3774662"/>
              <a:ext cx="38367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b="1" dirty="0">
                  <a:solidFill>
                    <a:srgbClr val="FFD80D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100</a:t>
              </a:r>
            </a:p>
          </p:txBody>
        </p:sp>
      </p:grpSp>
      <p:sp>
        <p:nvSpPr>
          <p:cNvPr id="195" name="사각형: 둥근 모서리 142">
            <a:extLst>
              <a:ext uri="{FF2B5EF4-FFF2-40B4-BE49-F238E27FC236}">
                <a16:creationId xmlns:a16="http://schemas.microsoft.com/office/drawing/2014/main" id="{313B3476-BF18-45F6-80C9-B4AECA8AB8A5}"/>
              </a:ext>
            </a:extLst>
          </p:cNvPr>
          <p:cNvSpPr/>
          <p:nvPr/>
        </p:nvSpPr>
        <p:spPr>
          <a:xfrm>
            <a:off x="2658599" y="4231299"/>
            <a:ext cx="461380" cy="294192"/>
          </a:xfrm>
          <a:prstGeom prst="roundRect">
            <a:avLst/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pic>
        <p:nvPicPr>
          <p:cNvPr id="196" name="그림 195">
            <a:extLst>
              <a:ext uri="{FF2B5EF4-FFF2-40B4-BE49-F238E27FC236}">
                <a16:creationId xmlns:a16="http://schemas.microsoft.com/office/drawing/2014/main" id="{25088C9E-D62F-4FFF-9BF4-EB54EF118E01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00000">
            <a:off x="2724239" y="4328632"/>
            <a:ext cx="117823" cy="117823"/>
          </a:xfrm>
          <a:prstGeom prst="rect">
            <a:avLst/>
          </a:prstGeom>
        </p:spPr>
      </p:pic>
      <p:sp>
        <p:nvSpPr>
          <p:cNvPr id="197" name="TextBox 196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2780451" y="4284523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125</a:t>
            </a:r>
          </a:p>
        </p:txBody>
      </p:sp>
      <p:sp>
        <p:nvSpPr>
          <p:cNvPr id="198" name="사각형: 둥근 모서리 142">
            <a:extLst>
              <a:ext uri="{FF2B5EF4-FFF2-40B4-BE49-F238E27FC236}">
                <a16:creationId xmlns:a16="http://schemas.microsoft.com/office/drawing/2014/main" id="{313B3476-BF18-45F6-80C9-B4AECA8AB8A5}"/>
              </a:ext>
            </a:extLst>
          </p:cNvPr>
          <p:cNvSpPr/>
          <p:nvPr/>
        </p:nvSpPr>
        <p:spPr>
          <a:xfrm>
            <a:off x="2658599" y="4756770"/>
            <a:ext cx="461380" cy="294192"/>
          </a:xfrm>
          <a:prstGeom prst="roundRect">
            <a:avLst/>
          </a:prstGeom>
          <a:solidFill>
            <a:srgbClr val="413F3F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pic>
        <p:nvPicPr>
          <p:cNvPr id="199" name="그림 198">
            <a:extLst>
              <a:ext uri="{FF2B5EF4-FFF2-40B4-BE49-F238E27FC236}">
                <a16:creationId xmlns:a16="http://schemas.microsoft.com/office/drawing/2014/main" id="{25088C9E-D62F-4FFF-9BF4-EB54EF118E01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00000">
            <a:off x="2724239" y="4854103"/>
            <a:ext cx="117823" cy="117823"/>
          </a:xfrm>
          <a:prstGeom prst="rect">
            <a:avLst/>
          </a:prstGeom>
        </p:spPr>
      </p:pic>
      <p:sp>
        <p:nvSpPr>
          <p:cNvPr id="200" name="TextBox 199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2780451" y="4809994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150</a:t>
            </a:r>
          </a:p>
        </p:txBody>
      </p:sp>
      <p:sp>
        <p:nvSpPr>
          <p:cNvPr id="201" name="사각형: 둥근 모서리 142">
            <a:extLst>
              <a:ext uri="{FF2B5EF4-FFF2-40B4-BE49-F238E27FC236}">
                <a16:creationId xmlns:a16="http://schemas.microsoft.com/office/drawing/2014/main" id="{313B3476-BF18-45F6-80C9-B4AECA8AB8A5}"/>
              </a:ext>
            </a:extLst>
          </p:cNvPr>
          <p:cNvSpPr/>
          <p:nvPr/>
        </p:nvSpPr>
        <p:spPr>
          <a:xfrm>
            <a:off x="2658599" y="5268249"/>
            <a:ext cx="461380" cy="294192"/>
          </a:xfrm>
          <a:prstGeom prst="roundRect">
            <a:avLst/>
          </a:prstGeom>
          <a:solidFill>
            <a:srgbClr val="413F3F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pic>
        <p:nvPicPr>
          <p:cNvPr id="202" name="그림 201">
            <a:extLst>
              <a:ext uri="{FF2B5EF4-FFF2-40B4-BE49-F238E27FC236}">
                <a16:creationId xmlns:a16="http://schemas.microsoft.com/office/drawing/2014/main" id="{25088C9E-D62F-4FFF-9BF4-EB54EF118E01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00000">
            <a:off x="2724239" y="5365582"/>
            <a:ext cx="117823" cy="117823"/>
          </a:xfrm>
          <a:prstGeom prst="rect">
            <a:avLst/>
          </a:prstGeom>
        </p:spPr>
      </p:pic>
      <p:sp>
        <p:nvSpPr>
          <p:cNvPr id="203" name="TextBox 202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2780451" y="5321473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200</a:t>
            </a:r>
          </a:p>
        </p:txBody>
      </p:sp>
      <p:pic>
        <p:nvPicPr>
          <p:cNvPr id="204" name="그림 203"/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050" y="5788267"/>
            <a:ext cx="570365" cy="611445"/>
          </a:xfrm>
          <a:prstGeom prst="rect">
            <a:avLst/>
          </a:prstGeom>
        </p:spPr>
      </p:pic>
      <p:pic>
        <p:nvPicPr>
          <p:cNvPr id="205" name="그림 204"/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6342" y="5788267"/>
            <a:ext cx="597988" cy="611445"/>
          </a:xfrm>
          <a:prstGeom prst="rect">
            <a:avLst/>
          </a:prstGeom>
          <a:noFill/>
        </p:spPr>
      </p:pic>
      <p:pic>
        <p:nvPicPr>
          <p:cNvPr id="206" name="그림 205"/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2286" y="5788267"/>
            <a:ext cx="545050" cy="611445"/>
          </a:xfrm>
          <a:prstGeom prst="rect">
            <a:avLst/>
          </a:prstGeom>
          <a:noFill/>
        </p:spPr>
      </p:pic>
      <p:pic>
        <p:nvPicPr>
          <p:cNvPr id="207" name="그림 206"/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3844" y="5788267"/>
            <a:ext cx="572158" cy="611445"/>
          </a:xfrm>
          <a:prstGeom prst="rect">
            <a:avLst/>
          </a:prstGeom>
          <a:noFill/>
        </p:spPr>
      </p:pic>
      <p:pic>
        <p:nvPicPr>
          <p:cNvPr id="208" name="그림 207"/>
          <p:cNvPicPr>
            <a:picLocks noChangeAspect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624" y="5788267"/>
            <a:ext cx="640535" cy="611445"/>
          </a:xfrm>
          <a:prstGeom prst="rect">
            <a:avLst/>
          </a:prstGeom>
          <a:noFill/>
        </p:spPr>
      </p:pic>
      <p:sp>
        <p:nvSpPr>
          <p:cNvPr id="209" name="사각형: 둥근 모서리 168">
            <a:extLst>
              <a:ext uri="{FF2B5EF4-FFF2-40B4-BE49-F238E27FC236}">
                <a16:creationId xmlns:a16="http://schemas.microsoft.com/office/drawing/2014/main" id="{557AA956-C15D-479C-9A9F-7363E259CADE}"/>
              </a:ext>
            </a:extLst>
          </p:cNvPr>
          <p:cNvSpPr/>
          <p:nvPr/>
        </p:nvSpPr>
        <p:spPr>
          <a:xfrm>
            <a:off x="1161141" y="3972914"/>
            <a:ext cx="1086374" cy="45719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0" name="사각형: 둥근 모서리 168">
            <a:extLst>
              <a:ext uri="{FF2B5EF4-FFF2-40B4-BE49-F238E27FC236}">
                <a16:creationId xmlns:a16="http://schemas.microsoft.com/office/drawing/2014/main" id="{557AA956-C15D-479C-9A9F-7363E259CADE}"/>
              </a:ext>
            </a:extLst>
          </p:cNvPr>
          <p:cNvSpPr/>
          <p:nvPr/>
        </p:nvSpPr>
        <p:spPr>
          <a:xfrm>
            <a:off x="1161141" y="4487474"/>
            <a:ext cx="664462" cy="45719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1" name="그림 210">
            <a:extLst>
              <a:ext uri="{FF2B5EF4-FFF2-40B4-BE49-F238E27FC236}">
                <a16:creationId xmlns:a16="http://schemas.microsoft.com/office/drawing/2014/main" id="{F5E5E1CE-E57E-4A58-9151-D0212DA06E0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489" y="2006750"/>
            <a:ext cx="1412349" cy="1412349"/>
          </a:xfrm>
          <a:prstGeom prst="rect">
            <a:avLst/>
          </a:prstGeom>
        </p:spPr>
      </p:pic>
      <p:sp>
        <p:nvSpPr>
          <p:cNvPr id="212" name="TextBox 211"/>
          <p:cNvSpPr txBox="1"/>
          <p:nvPr/>
        </p:nvSpPr>
        <p:spPr>
          <a:xfrm>
            <a:off x="1080581" y="3909420"/>
            <a:ext cx="57658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 dirty="0"/>
              <a:t>00:00:14</a:t>
            </a:r>
            <a:endParaRPr lang="ko-KR" altLang="en-US" sz="500" b="1" dirty="0"/>
          </a:p>
        </p:txBody>
      </p:sp>
      <p:sp>
        <p:nvSpPr>
          <p:cNvPr id="213" name="TextBox 212"/>
          <p:cNvSpPr txBox="1"/>
          <p:nvPr/>
        </p:nvSpPr>
        <p:spPr>
          <a:xfrm>
            <a:off x="1080581" y="4425983"/>
            <a:ext cx="57658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 dirty="0"/>
              <a:t>00:00:39</a:t>
            </a:r>
            <a:endParaRPr lang="ko-KR" altLang="en-US" sz="500" b="1" dirty="0"/>
          </a:p>
        </p:txBody>
      </p:sp>
      <p:pic>
        <p:nvPicPr>
          <p:cNvPr id="214" name="그림 213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973" y="3263845"/>
            <a:ext cx="3044029" cy="327725"/>
          </a:xfrm>
          <a:prstGeom prst="rect">
            <a:avLst/>
          </a:prstGeom>
        </p:spPr>
      </p:pic>
      <p:pic>
        <p:nvPicPr>
          <p:cNvPr id="215" name="그림 214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2184" y="2404223"/>
            <a:ext cx="343152" cy="582711"/>
          </a:xfrm>
          <a:prstGeom prst="rect">
            <a:avLst/>
          </a:prstGeom>
        </p:spPr>
      </p:pic>
      <p:pic>
        <p:nvPicPr>
          <p:cNvPr id="216" name="그림 215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6223" y="2382100"/>
            <a:ext cx="928313" cy="669054"/>
          </a:xfrm>
          <a:prstGeom prst="rect">
            <a:avLst/>
          </a:prstGeom>
        </p:spPr>
      </p:pic>
      <p:pic>
        <p:nvPicPr>
          <p:cNvPr id="217" name="그림 216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839" t="68665" r="9631" b="4841"/>
          <a:stretch/>
        </p:blipFill>
        <p:spPr>
          <a:xfrm rot="5066327" flipH="1">
            <a:off x="1532042" y="2738523"/>
            <a:ext cx="210601" cy="337539"/>
          </a:xfrm>
          <a:prstGeom prst="rect">
            <a:avLst/>
          </a:prstGeom>
        </p:spPr>
      </p:pic>
      <p:sp>
        <p:nvSpPr>
          <p:cNvPr id="221" name="직사각형 220">
            <a:extLst>
              <a:ext uri="{FF2B5EF4-FFF2-40B4-BE49-F238E27FC236}">
                <a16:creationId xmlns:a16="http://schemas.microsoft.com/office/drawing/2014/main" id="{85650715-60A7-4421-B88D-9BAB0D2906BC}"/>
              </a:ext>
            </a:extLst>
          </p:cNvPr>
          <p:cNvSpPr/>
          <p:nvPr/>
        </p:nvSpPr>
        <p:spPr>
          <a:xfrm>
            <a:off x="4880608" y="1747419"/>
            <a:ext cx="2747907" cy="1628428"/>
          </a:xfrm>
          <a:prstGeom prst="rect">
            <a:avLst/>
          </a:prstGeom>
          <a:solidFill>
            <a:srgbClr val="F191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2" name="그림 22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46"/>
          <a:stretch/>
        </p:blipFill>
        <p:spPr>
          <a:xfrm>
            <a:off x="4715427" y="1062880"/>
            <a:ext cx="3030104" cy="2320958"/>
          </a:xfrm>
          <a:prstGeom prst="rect">
            <a:avLst/>
          </a:prstGeom>
        </p:spPr>
      </p:pic>
      <p:pic>
        <p:nvPicPr>
          <p:cNvPr id="223" name="그림 222" descr="테이블이(가) 표시된 사진&#10;&#10;자동 생성된 설명">
            <a:extLst>
              <a:ext uri="{FF2B5EF4-FFF2-40B4-BE49-F238E27FC236}">
                <a16:creationId xmlns:a16="http://schemas.microsoft.com/office/drawing/2014/main" id="{781AB8FF-82D3-4A38-96EC-74507674487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0606" y="1140308"/>
            <a:ext cx="1291819" cy="323052"/>
          </a:xfrm>
          <a:prstGeom prst="rect">
            <a:avLst/>
          </a:prstGeom>
        </p:spPr>
      </p:pic>
      <p:sp>
        <p:nvSpPr>
          <p:cNvPr id="224" name="TextBox 223">
            <a:extLst>
              <a:ext uri="{FF2B5EF4-FFF2-40B4-BE49-F238E27FC236}">
                <a16:creationId xmlns:a16="http://schemas.microsoft.com/office/drawing/2014/main" id="{94DB0921-2541-43C2-8DE9-D3ADA8725C98}"/>
              </a:ext>
            </a:extLst>
          </p:cNvPr>
          <p:cNvSpPr txBox="1"/>
          <p:nvPr/>
        </p:nvSpPr>
        <p:spPr>
          <a:xfrm>
            <a:off x="5847050" y="1188381"/>
            <a:ext cx="9396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b="1" dirty="0"/>
              <a:t>황건적의 난</a:t>
            </a:r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id="{0B47E99D-680A-45F4-AFFF-B1E7ECF6A04B}"/>
              </a:ext>
            </a:extLst>
          </p:cNvPr>
          <p:cNvSpPr txBox="1"/>
          <p:nvPr/>
        </p:nvSpPr>
        <p:spPr>
          <a:xfrm>
            <a:off x="6057830" y="1422719"/>
            <a:ext cx="5293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</a:rPr>
              <a:t>100M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26" name="사각형: 둥근 모서리 161">
            <a:extLst>
              <a:ext uri="{FF2B5EF4-FFF2-40B4-BE49-F238E27FC236}">
                <a16:creationId xmlns:a16="http://schemas.microsoft.com/office/drawing/2014/main" id="{CE4825F6-BEAF-4A02-81C9-AF0A518D66E8}"/>
              </a:ext>
            </a:extLst>
          </p:cNvPr>
          <p:cNvSpPr/>
          <p:nvPr/>
        </p:nvSpPr>
        <p:spPr>
          <a:xfrm>
            <a:off x="5378250" y="3081510"/>
            <a:ext cx="757737" cy="16764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</a:rPr>
              <a:t>주인공</a:t>
            </a:r>
          </a:p>
        </p:txBody>
      </p:sp>
      <p:grpSp>
        <p:nvGrpSpPr>
          <p:cNvPr id="227" name="그룹 226"/>
          <p:cNvGrpSpPr/>
          <p:nvPr/>
        </p:nvGrpSpPr>
        <p:grpSpPr>
          <a:xfrm>
            <a:off x="4778889" y="1710761"/>
            <a:ext cx="653492" cy="243288"/>
            <a:chOff x="910551" y="1668117"/>
            <a:chExt cx="653492" cy="243288"/>
          </a:xfrm>
        </p:grpSpPr>
        <p:sp>
          <p:nvSpPr>
            <p:cNvPr id="228" name="사각형: 둥근 모서리 105">
              <a:extLst>
                <a:ext uri="{FF2B5EF4-FFF2-40B4-BE49-F238E27FC236}">
                  <a16:creationId xmlns:a16="http://schemas.microsoft.com/office/drawing/2014/main" id="{6A29D239-0BC6-41B5-84EA-BA1A112D25C4}"/>
                </a:ext>
              </a:extLst>
            </p:cNvPr>
            <p:cNvSpPr/>
            <p:nvPr/>
          </p:nvSpPr>
          <p:spPr>
            <a:xfrm>
              <a:off x="1112780" y="1698478"/>
              <a:ext cx="451263" cy="182565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9" name="사각형: 둥근 모서리 106">
              <a:extLst>
                <a:ext uri="{FF2B5EF4-FFF2-40B4-BE49-F238E27FC236}">
                  <a16:creationId xmlns:a16="http://schemas.microsoft.com/office/drawing/2014/main" id="{63323AFE-63B7-4E75-9E4E-1CBD4D5EEC9F}"/>
                </a:ext>
              </a:extLst>
            </p:cNvPr>
            <p:cNvSpPr/>
            <p:nvPr/>
          </p:nvSpPr>
          <p:spPr>
            <a:xfrm>
              <a:off x="910551" y="1668117"/>
              <a:ext cx="265324" cy="243288"/>
            </a:xfrm>
            <a:prstGeom prst="roundRect">
              <a:avLst/>
            </a:prstGeom>
            <a:solidFill>
              <a:srgbClr val="F1914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30" name="그림 229">
              <a:extLst>
                <a:ext uri="{FF2B5EF4-FFF2-40B4-BE49-F238E27FC236}">
                  <a16:creationId xmlns:a16="http://schemas.microsoft.com/office/drawing/2014/main" id="{C19E875A-F46C-4788-A574-2A3EE995CFE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1143" y="1688172"/>
              <a:ext cx="202911" cy="203175"/>
            </a:xfrm>
            <a:prstGeom prst="rect">
              <a:avLst/>
            </a:prstGeom>
          </p:spPr>
        </p:pic>
        <p:sp>
          <p:nvSpPr>
            <p:cNvPr id="231" name="TextBox 230">
              <a:extLst>
                <a:ext uri="{FF2B5EF4-FFF2-40B4-BE49-F238E27FC236}">
                  <a16:creationId xmlns:a16="http://schemas.microsoft.com/office/drawing/2014/main" id="{B10B0015-6E45-49A7-A025-AED482E40757}"/>
                </a:ext>
              </a:extLst>
            </p:cNvPr>
            <p:cNvSpPr txBox="1"/>
            <p:nvPr/>
          </p:nvSpPr>
          <p:spPr>
            <a:xfrm>
              <a:off x="1097762" y="1673337"/>
              <a:ext cx="41031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120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32" name="그룹 231"/>
          <p:cNvGrpSpPr/>
          <p:nvPr/>
        </p:nvGrpSpPr>
        <p:grpSpPr>
          <a:xfrm>
            <a:off x="4778889" y="1149337"/>
            <a:ext cx="662433" cy="243288"/>
            <a:chOff x="1079239" y="1303779"/>
            <a:chExt cx="662433" cy="243288"/>
          </a:xfrm>
        </p:grpSpPr>
        <p:sp>
          <p:nvSpPr>
            <p:cNvPr id="233" name="사각형: 둥근 모서리 101">
              <a:extLst>
                <a:ext uri="{FF2B5EF4-FFF2-40B4-BE49-F238E27FC236}">
                  <a16:creationId xmlns:a16="http://schemas.microsoft.com/office/drawing/2014/main" id="{09AD7FCB-A90D-40EF-8848-EFB4AAD11D1E}"/>
                </a:ext>
              </a:extLst>
            </p:cNvPr>
            <p:cNvSpPr/>
            <p:nvPr/>
          </p:nvSpPr>
          <p:spPr>
            <a:xfrm>
              <a:off x="1285096" y="1334139"/>
              <a:ext cx="456576" cy="182565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4" name="사각형: 둥근 모서리 102">
              <a:extLst>
                <a:ext uri="{FF2B5EF4-FFF2-40B4-BE49-F238E27FC236}">
                  <a16:creationId xmlns:a16="http://schemas.microsoft.com/office/drawing/2014/main" id="{1EFD2A3F-8BFC-4E3B-B985-588EFBDC20DE}"/>
                </a:ext>
              </a:extLst>
            </p:cNvPr>
            <p:cNvSpPr/>
            <p:nvPr/>
          </p:nvSpPr>
          <p:spPr>
            <a:xfrm>
              <a:off x="1079239" y="1303779"/>
              <a:ext cx="265324" cy="243288"/>
            </a:xfrm>
            <a:prstGeom prst="roundRect">
              <a:avLst/>
            </a:prstGeom>
            <a:solidFill>
              <a:srgbClr val="F1914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5" name="TextBox 234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1289760" y="1313381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36" name="그룹 235"/>
          <p:cNvGrpSpPr/>
          <p:nvPr/>
        </p:nvGrpSpPr>
        <p:grpSpPr>
          <a:xfrm>
            <a:off x="4779493" y="1428622"/>
            <a:ext cx="660619" cy="244870"/>
            <a:chOff x="1796919" y="1303779"/>
            <a:chExt cx="660619" cy="244870"/>
          </a:xfrm>
        </p:grpSpPr>
        <p:sp>
          <p:nvSpPr>
            <p:cNvPr id="237" name="사각형: 둥근 모서리 103">
              <a:extLst>
                <a:ext uri="{FF2B5EF4-FFF2-40B4-BE49-F238E27FC236}">
                  <a16:creationId xmlns:a16="http://schemas.microsoft.com/office/drawing/2014/main" id="{801E6C6E-D161-431B-8E61-6C4252E944AC}"/>
                </a:ext>
              </a:extLst>
            </p:cNvPr>
            <p:cNvSpPr/>
            <p:nvPr/>
          </p:nvSpPr>
          <p:spPr>
            <a:xfrm>
              <a:off x="2000962" y="1342167"/>
              <a:ext cx="456576" cy="182565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8" name="사각형: 둥근 모서리 104">
              <a:extLst>
                <a:ext uri="{FF2B5EF4-FFF2-40B4-BE49-F238E27FC236}">
                  <a16:creationId xmlns:a16="http://schemas.microsoft.com/office/drawing/2014/main" id="{7CC05F09-A911-4380-BF2F-79E1E5AD146B}"/>
                </a:ext>
              </a:extLst>
            </p:cNvPr>
            <p:cNvSpPr/>
            <p:nvPr/>
          </p:nvSpPr>
          <p:spPr>
            <a:xfrm>
              <a:off x="1796919" y="1303779"/>
              <a:ext cx="265324" cy="243288"/>
            </a:xfrm>
            <a:prstGeom prst="roundRect">
              <a:avLst/>
            </a:prstGeom>
            <a:solidFill>
              <a:srgbClr val="F1914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9" name="TextBox 238">
              <a:extLst>
                <a:ext uri="{FF2B5EF4-FFF2-40B4-BE49-F238E27FC236}">
                  <a16:creationId xmlns:a16="http://schemas.microsoft.com/office/drawing/2014/main" id="{B0AF414B-AB46-4F97-859C-6B3F8DDF4DE9}"/>
                </a:ext>
              </a:extLst>
            </p:cNvPr>
            <p:cNvSpPr txBox="1"/>
            <p:nvPr/>
          </p:nvSpPr>
          <p:spPr>
            <a:xfrm>
              <a:off x="1984934" y="1317026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120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pic>
          <p:nvPicPr>
            <p:cNvPr id="240" name="그림 239" descr="장난감이(가) 표시된 사진&#10;&#10;자동 생성된 설명">
              <a:extLst>
                <a:ext uri="{FF2B5EF4-FFF2-40B4-BE49-F238E27FC236}">
                  <a16:creationId xmlns:a16="http://schemas.microsoft.com/office/drawing/2014/main" id="{4C5EDC40-F690-4619-9EA8-3C46E89F11F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26772" y="1335344"/>
              <a:ext cx="219301" cy="213305"/>
            </a:xfrm>
            <a:prstGeom prst="rect">
              <a:avLst/>
            </a:prstGeom>
          </p:spPr>
        </p:pic>
      </p:grpSp>
      <p:pic>
        <p:nvPicPr>
          <p:cNvPr id="241" name="그림 240">
            <a:extLst>
              <a:ext uri="{FF2B5EF4-FFF2-40B4-BE49-F238E27FC236}">
                <a16:creationId xmlns:a16="http://schemas.microsoft.com/office/drawing/2014/main" id="{25088C9E-D62F-4FFF-9BF4-EB54EF118E01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00000">
            <a:off x="4836415" y="1204687"/>
            <a:ext cx="139780" cy="139780"/>
          </a:xfrm>
          <a:prstGeom prst="rect">
            <a:avLst/>
          </a:prstGeom>
        </p:spPr>
      </p:pic>
      <p:pic>
        <p:nvPicPr>
          <p:cNvPr id="242" name="그림 241" descr="거울, 옅은이(가) 표시된 사진&#10;&#10;자동 생성된 설명">
            <a:extLst>
              <a:ext uri="{FF2B5EF4-FFF2-40B4-BE49-F238E27FC236}">
                <a16:creationId xmlns:a16="http://schemas.microsoft.com/office/drawing/2014/main" id="{0C00207E-1E1F-4EEC-A7AA-7F80D6B00D53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696" y="1121666"/>
            <a:ext cx="210185" cy="208888"/>
          </a:xfrm>
          <a:prstGeom prst="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243" name="그림 242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3638" y="2404223"/>
            <a:ext cx="343152" cy="582711"/>
          </a:xfrm>
          <a:prstGeom prst="rect">
            <a:avLst/>
          </a:prstGeom>
        </p:spPr>
      </p:pic>
      <p:pic>
        <p:nvPicPr>
          <p:cNvPr id="244" name="그림 243"/>
          <p:cNvPicPr>
            <a:picLocks noChangeAspect="1"/>
          </p:cNvPicPr>
          <p:nvPr/>
        </p:nvPicPr>
        <p:blipFill>
          <a:blip r:embed="rId2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7677" y="2397772"/>
            <a:ext cx="928313" cy="637710"/>
          </a:xfrm>
          <a:prstGeom prst="rect">
            <a:avLst/>
          </a:prstGeom>
        </p:spPr>
      </p:pic>
      <p:pic>
        <p:nvPicPr>
          <p:cNvPr id="245" name="그림 244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839" t="68665" r="9631" b="4841"/>
          <a:stretch/>
        </p:blipFill>
        <p:spPr>
          <a:xfrm rot="5066327" flipH="1">
            <a:off x="5923496" y="2738523"/>
            <a:ext cx="210601" cy="337539"/>
          </a:xfrm>
          <a:prstGeom prst="rect">
            <a:avLst/>
          </a:prstGeom>
        </p:spPr>
      </p:pic>
      <p:pic>
        <p:nvPicPr>
          <p:cNvPr id="246" name="그림 245">
            <a:extLst>
              <a:ext uri="{FF2B5EF4-FFF2-40B4-BE49-F238E27FC236}">
                <a16:creationId xmlns:a16="http://schemas.microsoft.com/office/drawing/2014/main" id="{F5E5E1CE-E57E-4A58-9151-D0212DA06E0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0943" y="2006750"/>
            <a:ext cx="1412349" cy="1412349"/>
          </a:xfrm>
          <a:prstGeom prst="rect">
            <a:avLst/>
          </a:prstGeom>
        </p:spPr>
      </p:pic>
      <p:sp>
        <p:nvSpPr>
          <p:cNvPr id="114" name="사각형: 둥근 모서리 113">
            <a:extLst>
              <a:ext uri="{FF2B5EF4-FFF2-40B4-BE49-F238E27FC236}">
                <a16:creationId xmlns:a16="http://schemas.microsoft.com/office/drawing/2014/main" id="{4D173E1A-C33C-4875-97E0-78B6B2DE67EF}"/>
              </a:ext>
            </a:extLst>
          </p:cNvPr>
          <p:cNvSpPr/>
          <p:nvPr/>
        </p:nvSpPr>
        <p:spPr>
          <a:xfrm>
            <a:off x="6772578" y="3081141"/>
            <a:ext cx="757737" cy="16764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</a:rPr>
              <a:t>보스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5563627" y="1736347"/>
            <a:ext cx="1525973" cy="184666"/>
            <a:chOff x="5041064" y="3918547"/>
            <a:chExt cx="1993149" cy="184666"/>
          </a:xfrm>
        </p:grpSpPr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7E466342-CB9D-4303-A9B7-40096E5C002C}"/>
                </a:ext>
              </a:extLst>
            </p:cNvPr>
            <p:cNvSpPr/>
            <p:nvPr/>
          </p:nvSpPr>
          <p:spPr>
            <a:xfrm>
              <a:off x="5041064" y="3925116"/>
              <a:ext cx="1993149" cy="161110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D0820271-247F-4796-9F13-7E292D459D99}"/>
                </a:ext>
              </a:extLst>
            </p:cNvPr>
            <p:cNvSpPr/>
            <p:nvPr/>
          </p:nvSpPr>
          <p:spPr>
            <a:xfrm>
              <a:off x="5070122" y="3960377"/>
              <a:ext cx="1820589" cy="104746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8EA308F-7049-4ADC-A5B5-EC03E26D62B7}"/>
                </a:ext>
              </a:extLst>
            </p:cNvPr>
            <p:cNvSpPr txBox="1"/>
            <p:nvPr/>
          </p:nvSpPr>
          <p:spPr>
            <a:xfrm>
              <a:off x="5481108" y="3918547"/>
              <a:ext cx="1139026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600" b="1" dirty="0"/>
                <a:t>28s / 30s</a:t>
              </a:r>
              <a:endParaRPr lang="ko-KR" altLang="en-US" sz="600" b="1" dirty="0"/>
            </a:p>
          </p:txBody>
        </p:sp>
      </p:grpSp>
      <p:sp>
        <p:nvSpPr>
          <p:cNvPr id="247" name="직사각형 246"/>
          <p:cNvSpPr/>
          <p:nvPr/>
        </p:nvSpPr>
        <p:spPr>
          <a:xfrm>
            <a:off x="865999" y="2274830"/>
            <a:ext cx="997105" cy="103063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8" name="타원 247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1236591" y="1908868"/>
            <a:ext cx="299301" cy="29930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50" name="직사각형 249"/>
          <p:cNvSpPr/>
          <p:nvPr/>
        </p:nvSpPr>
        <p:spPr>
          <a:xfrm>
            <a:off x="2104860" y="2274830"/>
            <a:ext cx="997105" cy="103063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1" name="타원 250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2476843" y="1890496"/>
            <a:ext cx="299301" cy="29930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252" name="직사각형 251"/>
          <p:cNvSpPr/>
          <p:nvPr/>
        </p:nvSpPr>
        <p:spPr>
          <a:xfrm>
            <a:off x="6470550" y="2274830"/>
            <a:ext cx="1083852" cy="103063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3" name="타원 252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8070967" y="1550449"/>
            <a:ext cx="299301" cy="29930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254" name="직사각형 253"/>
          <p:cNvSpPr/>
          <p:nvPr/>
        </p:nvSpPr>
        <p:spPr>
          <a:xfrm>
            <a:off x="5519904" y="1443400"/>
            <a:ext cx="1662864" cy="5176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/>
          <p:cNvCxnSpPr>
            <a:stCxn id="253" idx="2"/>
            <a:endCxn id="254" idx="3"/>
          </p:cNvCxnSpPr>
          <p:nvPr/>
        </p:nvCxnSpPr>
        <p:spPr>
          <a:xfrm flipH="1">
            <a:off x="7182768" y="1700100"/>
            <a:ext cx="888199" cy="214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꺾인 연결선 16"/>
          <p:cNvCxnSpPr>
            <a:stCxn id="253" idx="4"/>
            <a:endCxn id="252" idx="3"/>
          </p:cNvCxnSpPr>
          <p:nvPr/>
        </p:nvCxnSpPr>
        <p:spPr>
          <a:xfrm rot="5400000">
            <a:off x="7417311" y="1986841"/>
            <a:ext cx="940398" cy="666216"/>
          </a:xfrm>
          <a:prstGeom prst="bentConnector2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20812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5865A3A-346F-4F15-A584-7339BE2DFAFF}"/>
              </a:ext>
            </a:extLst>
          </p:cNvPr>
          <p:cNvSpPr txBox="1"/>
          <p:nvPr/>
        </p:nvSpPr>
        <p:spPr>
          <a:xfrm>
            <a:off x="375342" y="241489"/>
            <a:ext cx="47199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b="1" dirty="0"/>
              <a:t>화면 기획 </a:t>
            </a:r>
            <a:r>
              <a:rPr lang="en-US" altLang="ko-KR" sz="3200" b="1" dirty="0"/>
              <a:t>– </a:t>
            </a:r>
            <a:r>
              <a:rPr lang="ko-KR" altLang="en-US" sz="3200" b="1" dirty="0"/>
              <a:t>전투 </a:t>
            </a:r>
            <a:r>
              <a:rPr lang="en-US" altLang="ko-KR" sz="3200" b="1" dirty="0"/>
              <a:t>2</a:t>
            </a:r>
            <a:endParaRPr lang="ko-KR" altLang="en-US" sz="3200" b="1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1B1B7EB-3717-4F14-9062-0FD093CD82FB}"/>
              </a:ext>
            </a:extLst>
          </p:cNvPr>
          <p:cNvSpPr/>
          <p:nvPr/>
        </p:nvSpPr>
        <p:spPr>
          <a:xfrm>
            <a:off x="-385590" y="241489"/>
            <a:ext cx="5541484" cy="584775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6445D33-E34A-4230-B6E1-7E05BFC662A0}"/>
              </a:ext>
            </a:extLst>
          </p:cNvPr>
          <p:cNvCxnSpPr>
            <a:cxnSpLocks/>
          </p:cNvCxnSpPr>
          <p:nvPr/>
        </p:nvCxnSpPr>
        <p:spPr>
          <a:xfrm>
            <a:off x="8643668" y="0"/>
            <a:ext cx="0" cy="6858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8BA9724-64EF-42A1-9293-E353270C338A}"/>
              </a:ext>
            </a:extLst>
          </p:cNvPr>
          <p:cNvSpPr/>
          <p:nvPr/>
        </p:nvSpPr>
        <p:spPr>
          <a:xfrm>
            <a:off x="8643668" y="0"/>
            <a:ext cx="3548330" cy="8262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Description</a:t>
            </a:r>
            <a:endParaRPr lang="ko-KR" altLang="en-US" sz="24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92A800-4004-4BD4-8C91-07B64CA0421C}"/>
              </a:ext>
            </a:extLst>
          </p:cNvPr>
          <p:cNvSpPr txBox="1"/>
          <p:nvPr/>
        </p:nvSpPr>
        <p:spPr>
          <a:xfrm>
            <a:off x="8643668" y="1011511"/>
            <a:ext cx="3639714" cy="56938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1) </a:t>
            </a:r>
            <a:r>
              <a:rPr lang="ko-KR" altLang="en-US" sz="1400" dirty="0"/>
              <a:t>배경</a:t>
            </a:r>
            <a:endParaRPr lang="en-US" altLang="ko-KR" sz="1400" dirty="0"/>
          </a:p>
          <a:p>
            <a:r>
              <a:rPr lang="en-US" altLang="ko-KR" sz="1400" dirty="0"/>
              <a:t>    - </a:t>
            </a:r>
            <a:r>
              <a:rPr lang="ko-KR" altLang="en-US" sz="1400" dirty="0"/>
              <a:t>도트</a:t>
            </a:r>
            <a:r>
              <a:rPr lang="en-US" altLang="ko-KR" sz="1400" dirty="0"/>
              <a:t> </a:t>
            </a:r>
            <a:r>
              <a:rPr lang="ko-KR" altLang="en-US" sz="1400" dirty="0"/>
              <a:t>그래픽</a:t>
            </a:r>
            <a:endParaRPr lang="en-US" altLang="ko-KR" sz="1400" dirty="0"/>
          </a:p>
          <a:p>
            <a:r>
              <a:rPr lang="en-US" altLang="ko-KR" sz="1400" dirty="0"/>
              <a:t>    - </a:t>
            </a:r>
            <a:r>
              <a:rPr lang="ko-KR" altLang="en-US" sz="1400" dirty="0"/>
              <a:t>마을이 불타는 배경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2) </a:t>
            </a:r>
            <a:r>
              <a:rPr lang="ko-KR" altLang="en-US" sz="1400" dirty="0"/>
              <a:t>주인공 애니메이션</a:t>
            </a:r>
            <a:endParaRPr lang="en-US" altLang="ko-KR" sz="1400" dirty="0"/>
          </a:p>
          <a:p>
            <a:r>
              <a:rPr lang="en-US" altLang="ko-KR" sz="1400" dirty="0"/>
              <a:t>   -</a:t>
            </a:r>
            <a:r>
              <a:rPr lang="ko-KR" altLang="en-US" sz="1400" dirty="0"/>
              <a:t> 주인공은 정면으로 뛰는 애니메이션</a:t>
            </a:r>
            <a:endParaRPr lang="en-US" altLang="ko-KR" sz="1400" dirty="0"/>
          </a:p>
          <a:p>
            <a:r>
              <a:rPr lang="en-US" altLang="ko-KR" sz="1400" dirty="0"/>
              <a:t>    ( </a:t>
            </a:r>
            <a:r>
              <a:rPr lang="ko-KR" altLang="en-US" sz="1400" dirty="0"/>
              <a:t>적이 플레이어에게 오는 모션 </a:t>
            </a:r>
            <a:r>
              <a:rPr lang="en-US" altLang="ko-KR" sz="1400" dirty="0"/>
              <a:t>)</a:t>
            </a:r>
          </a:p>
          <a:p>
            <a:r>
              <a:rPr lang="en-US" altLang="ko-KR" sz="1400" dirty="0"/>
              <a:t>   - </a:t>
            </a:r>
            <a:r>
              <a:rPr lang="ko-KR" altLang="en-US" sz="1400" dirty="0"/>
              <a:t>검 </a:t>
            </a:r>
            <a:r>
              <a:rPr lang="en-US" altLang="ko-KR" sz="1400" dirty="0"/>
              <a:t>: </a:t>
            </a:r>
            <a:r>
              <a:rPr lang="ko-KR" altLang="en-US" sz="1400" dirty="0"/>
              <a:t>앞으로 휘두르는 모션</a:t>
            </a:r>
            <a:endParaRPr lang="en-US" altLang="ko-KR" sz="1400" dirty="0"/>
          </a:p>
          <a:p>
            <a:r>
              <a:rPr lang="en-US" altLang="ko-KR" sz="1400" dirty="0"/>
              <a:t>     : </a:t>
            </a:r>
            <a:r>
              <a:rPr lang="en-US" altLang="ko-KR" sz="1400" dirty="0">
                <a:hlinkClick r:id="rId2"/>
              </a:rPr>
              <a:t>https://youtu.be/LQcFWgcyAfs?t=298</a:t>
            </a:r>
            <a:endParaRPr lang="en-US" altLang="ko-KR" sz="1400" dirty="0"/>
          </a:p>
          <a:p>
            <a:r>
              <a:rPr lang="en-US" altLang="ko-KR" sz="1400" dirty="0"/>
              <a:t>      [ 4: 58</a:t>
            </a:r>
            <a:r>
              <a:rPr lang="ko-KR" altLang="en-US" sz="1400" dirty="0"/>
              <a:t>초 </a:t>
            </a:r>
            <a:r>
              <a:rPr lang="en-US" altLang="ko-KR" sz="1400" dirty="0"/>
              <a:t>~ 5</a:t>
            </a:r>
            <a:r>
              <a:rPr lang="ko-KR" altLang="en-US" sz="1400" dirty="0"/>
              <a:t>분 </a:t>
            </a:r>
            <a:r>
              <a:rPr lang="en-US" altLang="ko-KR" sz="1400" dirty="0"/>
              <a:t>] </a:t>
            </a:r>
            <a:r>
              <a:rPr lang="ko-KR" altLang="en-US" sz="1400" dirty="0">
                <a:solidFill>
                  <a:srgbClr val="FF0000"/>
                </a:solidFill>
              </a:rPr>
              <a:t>위 ▷ 아래 휘두르기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/>
              <a:t>   - </a:t>
            </a:r>
            <a:r>
              <a:rPr lang="ko-KR" altLang="en-US" sz="1400" dirty="0"/>
              <a:t>창 </a:t>
            </a:r>
            <a:r>
              <a:rPr lang="en-US" altLang="ko-KR" sz="1400" dirty="0"/>
              <a:t>: </a:t>
            </a:r>
            <a:r>
              <a:rPr lang="ko-KR" altLang="en-US" sz="1400" dirty="0"/>
              <a:t>양손으로 잡고 적을 향해</a:t>
            </a:r>
            <a:endParaRPr lang="en-US" altLang="ko-KR" sz="1400" dirty="0"/>
          </a:p>
          <a:p>
            <a:r>
              <a:rPr lang="en-US" altLang="ko-KR" sz="1400" dirty="0"/>
              <a:t>           </a:t>
            </a:r>
            <a:r>
              <a:rPr lang="ko-KR" altLang="en-US" sz="1400" dirty="0"/>
              <a:t>찌르는 모션</a:t>
            </a:r>
            <a:endParaRPr lang="en-US" altLang="ko-KR" sz="1400" dirty="0"/>
          </a:p>
          <a:p>
            <a:r>
              <a:rPr lang="en-US" altLang="ko-KR" sz="1400" dirty="0"/>
              <a:t>     : </a:t>
            </a:r>
            <a:r>
              <a:rPr lang="en-US" altLang="ko-KR" sz="1400" dirty="0">
                <a:hlinkClick r:id="rId3"/>
              </a:rPr>
              <a:t>https://youtu.be/_JbIton0Drw?t=20</a:t>
            </a:r>
            <a:endParaRPr lang="en-US" altLang="ko-KR" sz="1400" dirty="0"/>
          </a:p>
          <a:p>
            <a:r>
              <a:rPr lang="en-US" altLang="ko-KR" sz="1400" dirty="0"/>
              <a:t>      [ 20</a:t>
            </a:r>
            <a:r>
              <a:rPr lang="ko-KR" altLang="en-US" sz="1400" dirty="0"/>
              <a:t>초 </a:t>
            </a:r>
            <a:r>
              <a:rPr lang="en-US" altLang="ko-KR" sz="1400" dirty="0"/>
              <a:t>~ 28</a:t>
            </a:r>
            <a:r>
              <a:rPr lang="ko-KR" altLang="en-US" sz="1400" dirty="0"/>
              <a:t>초 </a:t>
            </a:r>
            <a:r>
              <a:rPr lang="en-US" altLang="ko-KR" sz="1400" dirty="0"/>
              <a:t>] </a:t>
            </a:r>
            <a:r>
              <a:rPr lang="ko-KR" altLang="en-US" sz="1400" dirty="0">
                <a:solidFill>
                  <a:srgbClr val="FF0000"/>
                </a:solidFill>
              </a:rPr>
              <a:t>찌르는 모션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/>
              <a:t>   - </a:t>
            </a:r>
            <a:r>
              <a:rPr lang="ko-KR" altLang="en-US" sz="1400" dirty="0"/>
              <a:t>달리기 </a:t>
            </a:r>
            <a:endParaRPr lang="en-US" altLang="ko-KR" sz="1400" dirty="0"/>
          </a:p>
          <a:p>
            <a:r>
              <a:rPr lang="en-US" altLang="ko-KR" sz="1400" dirty="0"/>
              <a:t>     : </a:t>
            </a:r>
            <a:r>
              <a:rPr lang="en-US" altLang="ko-KR" sz="1400" dirty="0">
                <a:hlinkClick r:id="rId4"/>
              </a:rPr>
              <a:t>https://youtu.be/-OTxGw3yJag?t=500</a:t>
            </a:r>
            <a:endParaRPr lang="en-US" altLang="ko-KR" sz="1400" dirty="0"/>
          </a:p>
          <a:p>
            <a:r>
              <a:rPr lang="en-US" altLang="ko-KR" sz="1400" dirty="0"/>
              <a:t>      [ 8</a:t>
            </a:r>
            <a:r>
              <a:rPr lang="ko-KR" altLang="en-US" sz="1400" dirty="0"/>
              <a:t>분</a:t>
            </a:r>
            <a:r>
              <a:rPr lang="en-US" altLang="ko-KR" sz="1400" dirty="0"/>
              <a:t> 20</a:t>
            </a:r>
            <a:r>
              <a:rPr lang="ko-KR" altLang="en-US" sz="1400" dirty="0"/>
              <a:t>초 </a:t>
            </a:r>
            <a:r>
              <a:rPr lang="en-US" altLang="ko-KR" sz="1400" dirty="0"/>
              <a:t>~ 8</a:t>
            </a:r>
            <a:r>
              <a:rPr lang="ko-KR" altLang="en-US" sz="1400" dirty="0"/>
              <a:t>분 </a:t>
            </a:r>
            <a:r>
              <a:rPr lang="en-US" altLang="ko-KR" sz="1400" dirty="0"/>
              <a:t>22</a:t>
            </a:r>
            <a:r>
              <a:rPr lang="ko-KR" altLang="en-US" sz="1400" dirty="0"/>
              <a:t>초 </a:t>
            </a:r>
            <a:r>
              <a:rPr lang="en-US" altLang="ko-KR" sz="1400" dirty="0"/>
              <a:t>]</a:t>
            </a:r>
          </a:p>
          <a:p>
            <a:endParaRPr lang="en-US" altLang="ko-KR" sz="1400" dirty="0"/>
          </a:p>
          <a:p>
            <a:r>
              <a:rPr lang="en-US" altLang="ko-KR" sz="1400" dirty="0"/>
              <a:t>3) </a:t>
            </a:r>
            <a:r>
              <a:rPr lang="ko-KR" altLang="en-US" sz="1400" dirty="0"/>
              <a:t>적 애니메이션</a:t>
            </a:r>
            <a:endParaRPr lang="en-US" altLang="ko-KR" sz="1400" dirty="0"/>
          </a:p>
          <a:p>
            <a:r>
              <a:rPr lang="en-US" altLang="ko-KR" sz="1400" dirty="0"/>
              <a:t>    - </a:t>
            </a:r>
            <a:r>
              <a:rPr lang="ko-KR" altLang="en-US" sz="1400" dirty="0"/>
              <a:t>피격 당할 때 모션</a:t>
            </a:r>
            <a:endParaRPr lang="en-US" altLang="ko-KR" sz="1400" dirty="0"/>
          </a:p>
          <a:p>
            <a:r>
              <a:rPr lang="en-US" altLang="ko-KR" sz="1400" dirty="0"/>
              <a:t>     (</a:t>
            </a:r>
            <a:r>
              <a:rPr lang="ko-KR" altLang="en-US" sz="1400" dirty="0"/>
              <a:t>눈을 찌푸리면서 뒤로 </a:t>
            </a:r>
            <a:r>
              <a:rPr lang="en-US" altLang="ko-KR" sz="1400" dirty="0"/>
              <a:t>0.2 </a:t>
            </a:r>
            <a:r>
              <a:rPr lang="ko-KR" altLang="en-US" sz="1400" dirty="0"/>
              <a:t>밀림</a:t>
            </a:r>
            <a:r>
              <a:rPr lang="en-US" altLang="ko-KR" sz="1400" dirty="0"/>
              <a:t>)</a:t>
            </a:r>
          </a:p>
          <a:p>
            <a:r>
              <a:rPr lang="en-US" altLang="ko-KR" sz="1400" dirty="0"/>
              <a:t>    - </a:t>
            </a:r>
            <a:r>
              <a:rPr lang="ko-KR" altLang="en-US" sz="1400" dirty="0"/>
              <a:t>처치 모션</a:t>
            </a:r>
            <a:endParaRPr lang="en-US" altLang="ko-KR" sz="1400" dirty="0"/>
          </a:p>
          <a:p>
            <a:r>
              <a:rPr lang="en-US" altLang="ko-KR" sz="1400" dirty="0"/>
              <a:t>     </a:t>
            </a:r>
            <a:r>
              <a:rPr lang="ko-KR" altLang="en-US" sz="1400" dirty="0"/>
              <a:t>우는 표정을 하며 뒤로 </a:t>
            </a:r>
            <a:r>
              <a:rPr lang="en-US" altLang="ko-KR" sz="1400" dirty="0"/>
              <a:t>2</a:t>
            </a:r>
            <a:r>
              <a:rPr lang="ko-KR" altLang="en-US" sz="1400" dirty="0"/>
              <a:t>번 밀려남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ko-KR" altLang="en-US" sz="1400" b="1" dirty="0">
                <a:solidFill>
                  <a:srgbClr val="FF0000"/>
                </a:solidFill>
              </a:rPr>
              <a:t>현재 슬라이드부터 슬라이드쇼를 시작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ko-KR" altLang="en-US" sz="1400" b="1" dirty="0">
                <a:solidFill>
                  <a:srgbClr val="FF0000"/>
                </a:solidFill>
              </a:rPr>
              <a:t>하시면</a:t>
            </a:r>
            <a:r>
              <a:rPr lang="en-US" altLang="ko-KR" sz="1400" b="1" dirty="0">
                <a:solidFill>
                  <a:srgbClr val="FF0000"/>
                </a:solidFill>
              </a:rPr>
              <a:t> GIF </a:t>
            </a:r>
            <a:r>
              <a:rPr lang="ko-KR" altLang="en-US" sz="1400" b="1" dirty="0">
                <a:solidFill>
                  <a:srgbClr val="FF0000"/>
                </a:solidFill>
              </a:rPr>
              <a:t>이미지 확인이 가능합니다</a:t>
            </a:r>
            <a:r>
              <a:rPr lang="en-US" altLang="ko-KR" sz="1400" b="1" dirty="0">
                <a:solidFill>
                  <a:srgbClr val="FF0000"/>
                </a:solidFill>
              </a:rPr>
              <a:t>.</a:t>
            </a: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1A10804D-C7A0-4B50-A447-F7B286B8090E}"/>
              </a:ext>
            </a:extLst>
          </p:cNvPr>
          <p:cNvCxnSpPr>
            <a:cxnSpLocks/>
          </p:cNvCxnSpPr>
          <p:nvPr/>
        </p:nvCxnSpPr>
        <p:spPr>
          <a:xfrm>
            <a:off x="3859639" y="2444621"/>
            <a:ext cx="436311" cy="0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85650715-60A7-4421-B88D-9BAB0D2906BC}"/>
              </a:ext>
            </a:extLst>
          </p:cNvPr>
          <p:cNvSpPr/>
          <p:nvPr/>
        </p:nvSpPr>
        <p:spPr>
          <a:xfrm>
            <a:off x="489154" y="1747419"/>
            <a:ext cx="2747907" cy="1628428"/>
          </a:xfrm>
          <a:prstGeom prst="rect">
            <a:avLst/>
          </a:prstGeom>
          <a:solidFill>
            <a:srgbClr val="F191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0DCEE482-01B5-40BD-A260-94499A147697}"/>
              </a:ext>
            </a:extLst>
          </p:cNvPr>
          <p:cNvSpPr/>
          <p:nvPr/>
        </p:nvSpPr>
        <p:spPr>
          <a:xfrm>
            <a:off x="326795" y="1067927"/>
            <a:ext cx="3027281" cy="53471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6" name="그림 13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46"/>
          <a:stretch/>
        </p:blipFill>
        <p:spPr>
          <a:xfrm>
            <a:off x="323973" y="1062880"/>
            <a:ext cx="3030104" cy="2320958"/>
          </a:xfrm>
          <a:prstGeom prst="rect">
            <a:avLst/>
          </a:prstGeom>
        </p:spPr>
      </p:pic>
      <p:pic>
        <p:nvPicPr>
          <p:cNvPr id="137" name="그림 136" descr="그리기이(가) 표시된 사진&#10;&#10;자동 생성된 설명">
            <a:extLst>
              <a:ext uri="{FF2B5EF4-FFF2-40B4-BE49-F238E27FC236}">
                <a16:creationId xmlns:a16="http://schemas.microsoft.com/office/drawing/2014/main" id="{A47E18CF-8649-403D-BF3B-10C7C6FAFE5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821" y="3497768"/>
            <a:ext cx="2744240" cy="2307919"/>
          </a:xfrm>
          <a:prstGeom prst="rect">
            <a:avLst/>
          </a:prstGeom>
        </p:spPr>
      </p:pic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FE06DDAB-15C3-4681-8FFE-7B3B95517B55}"/>
              </a:ext>
            </a:extLst>
          </p:cNvPr>
          <p:cNvSpPr/>
          <p:nvPr/>
        </p:nvSpPr>
        <p:spPr>
          <a:xfrm>
            <a:off x="616845" y="3671787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B52483FE-002C-44C0-AB86-EAA4D0ABDA45}"/>
              </a:ext>
            </a:extLst>
          </p:cNvPr>
          <p:cNvSpPr/>
          <p:nvPr/>
        </p:nvSpPr>
        <p:spPr>
          <a:xfrm>
            <a:off x="616844" y="4178804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67E804CA-CECB-42B7-9D1B-ED2A0730E848}"/>
              </a:ext>
            </a:extLst>
          </p:cNvPr>
          <p:cNvSpPr/>
          <p:nvPr/>
        </p:nvSpPr>
        <p:spPr>
          <a:xfrm>
            <a:off x="616844" y="4709769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1" name="그림 140" descr="앉아있는, 어두운, 테이블, 노트북이(가) 표시된 사진&#10;&#10;자동 생성된 설명">
            <a:extLst>
              <a:ext uri="{FF2B5EF4-FFF2-40B4-BE49-F238E27FC236}">
                <a16:creationId xmlns:a16="http://schemas.microsoft.com/office/drawing/2014/main" id="{7D634FD3-2A7B-47C7-B6B4-320327CC7C2A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234" y="3668102"/>
            <a:ext cx="434635" cy="38878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142" name="TextBox 141">
            <a:extLst>
              <a:ext uri="{FF2B5EF4-FFF2-40B4-BE49-F238E27FC236}">
                <a16:creationId xmlns:a16="http://schemas.microsoft.com/office/drawing/2014/main" id="{B142BF54-9EF0-4623-A045-339FE05732BF}"/>
              </a:ext>
            </a:extLst>
          </p:cNvPr>
          <p:cNvSpPr txBox="1"/>
          <p:nvPr/>
        </p:nvSpPr>
        <p:spPr>
          <a:xfrm>
            <a:off x="1049869" y="3663947"/>
            <a:ext cx="6319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마당 쓸기</a:t>
            </a:r>
            <a:endParaRPr lang="en-US" altLang="ko-KR" sz="800" b="1" dirty="0"/>
          </a:p>
          <a:p>
            <a:r>
              <a:rPr lang="en-US" altLang="ko-KR" sz="800" b="1" dirty="0"/>
              <a:t>Lv. 3</a:t>
            </a:r>
            <a:endParaRPr lang="ko-KR" altLang="en-US" sz="800" b="1" dirty="0"/>
          </a:p>
        </p:txBody>
      </p:sp>
      <p:sp>
        <p:nvSpPr>
          <p:cNvPr id="143" name="사각형: 둥근 모서리 168">
            <a:extLst>
              <a:ext uri="{FF2B5EF4-FFF2-40B4-BE49-F238E27FC236}">
                <a16:creationId xmlns:a16="http://schemas.microsoft.com/office/drawing/2014/main" id="{557AA956-C15D-479C-9A9F-7363E259CADE}"/>
              </a:ext>
            </a:extLst>
          </p:cNvPr>
          <p:cNvSpPr/>
          <p:nvPr/>
        </p:nvSpPr>
        <p:spPr>
          <a:xfrm>
            <a:off x="1145161" y="3958270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26EC07FA-D1E0-47AD-9ACF-DF4CFCFA857E}"/>
              </a:ext>
            </a:extLst>
          </p:cNvPr>
          <p:cNvSpPr txBox="1"/>
          <p:nvPr/>
        </p:nvSpPr>
        <p:spPr>
          <a:xfrm>
            <a:off x="1575585" y="3609703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6"/>
                </a:solidFill>
              </a:rPr>
              <a:t>+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pic>
        <p:nvPicPr>
          <p:cNvPr id="145" name="그림 144">
            <a:extLst>
              <a:ext uri="{FF2B5EF4-FFF2-40B4-BE49-F238E27FC236}">
                <a16:creationId xmlns:a16="http://schemas.microsoft.com/office/drawing/2014/main" id="{5281530F-09AD-4F53-B96F-5FF51A83D0E1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9946" y="3705952"/>
            <a:ext cx="202911" cy="20317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1C7B05D8-8AF0-402D-ABED-550B9BAE476D}"/>
              </a:ext>
            </a:extLst>
          </p:cNvPr>
          <p:cNvSpPr/>
          <p:nvPr/>
        </p:nvSpPr>
        <p:spPr>
          <a:xfrm>
            <a:off x="2109700" y="3739087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45</a:t>
            </a:r>
            <a:endParaRPr lang="ko-KR" altLang="en-US" sz="1000" b="1" dirty="0"/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F007CE7D-F3BC-4338-AB78-0BA7387B7C14}"/>
              </a:ext>
            </a:extLst>
          </p:cNvPr>
          <p:cNvSpPr/>
          <p:nvPr/>
        </p:nvSpPr>
        <p:spPr>
          <a:xfrm>
            <a:off x="616845" y="4187325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8" name="그림 147" descr="앉아있는, 어두운, 테이블, 노트북이(가) 표시된 사진&#10;&#10;자동 생성된 설명">
            <a:extLst>
              <a:ext uri="{FF2B5EF4-FFF2-40B4-BE49-F238E27FC236}">
                <a16:creationId xmlns:a16="http://schemas.microsoft.com/office/drawing/2014/main" id="{FCD1A59B-4573-4F84-BEC6-178C77F664A1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234" y="4183640"/>
            <a:ext cx="434635" cy="38878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149" name="TextBox 148">
            <a:extLst>
              <a:ext uri="{FF2B5EF4-FFF2-40B4-BE49-F238E27FC236}">
                <a16:creationId xmlns:a16="http://schemas.microsoft.com/office/drawing/2014/main" id="{C68F4171-D73F-41A2-85AA-B0929258A0A5}"/>
              </a:ext>
            </a:extLst>
          </p:cNvPr>
          <p:cNvSpPr txBox="1"/>
          <p:nvPr/>
        </p:nvSpPr>
        <p:spPr>
          <a:xfrm>
            <a:off x="1049869" y="4179485"/>
            <a:ext cx="7344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무기고 정리</a:t>
            </a:r>
            <a:endParaRPr lang="en-US" altLang="ko-KR" sz="800" b="1" dirty="0"/>
          </a:p>
          <a:p>
            <a:r>
              <a:rPr lang="en-US" altLang="ko-KR" sz="800" b="1" dirty="0"/>
              <a:t>Lv. 1</a:t>
            </a:r>
            <a:endParaRPr lang="ko-KR" altLang="en-US" sz="800" b="1" dirty="0"/>
          </a:p>
        </p:txBody>
      </p:sp>
      <p:sp>
        <p:nvSpPr>
          <p:cNvPr id="150" name="사각형: 둥근 모서리 177">
            <a:extLst>
              <a:ext uri="{FF2B5EF4-FFF2-40B4-BE49-F238E27FC236}">
                <a16:creationId xmlns:a16="http://schemas.microsoft.com/office/drawing/2014/main" id="{2B36B45A-81CC-441D-BA4C-A86F3FFA62D1}"/>
              </a:ext>
            </a:extLst>
          </p:cNvPr>
          <p:cNvSpPr/>
          <p:nvPr/>
        </p:nvSpPr>
        <p:spPr>
          <a:xfrm>
            <a:off x="1145161" y="4473808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6D8D9B0C-7122-4E12-8DCB-29B7273C066D}"/>
              </a:ext>
            </a:extLst>
          </p:cNvPr>
          <p:cNvSpPr txBox="1"/>
          <p:nvPr/>
        </p:nvSpPr>
        <p:spPr>
          <a:xfrm>
            <a:off x="1575585" y="4125241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6"/>
                </a:solidFill>
              </a:rPr>
              <a:t>+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pic>
        <p:nvPicPr>
          <p:cNvPr id="152" name="그림 151">
            <a:extLst>
              <a:ext uri="{FF2B5EF4-FFF2-40B4-BE49-F238E27FC236}">
                <a16:creationId xmlns:a16="http://schemas.microsoft.com/office/drawing/2014/main" id="{78BBCCA3-5AE2-423A-8346-4EC34C7432F5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9946" y="4221490"/>
            <a:ext cx="202911" cy="20317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AD313A41-9C94-4F84-AA57-114EA0E8F24E}"/>
              </a:ext>
            </a:extLst>
          </p:cNvPr>
          <p:cNvSpPr/>
          <p:nvPr/>
        </p:nvSpPr>
        <p:spPr>
          <a:xfrm>
            <a:off x="2109700" y="4254625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60</a:t>
            </a:r>
            <a:endParaRPr lang="ko-KR" altLang="en-US" sz="1000" b="1" dirty="0"/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1C2640AD-8F4F-4946-8DFE-7804FE3D0B8B}"/>
              </a:ext>
            </a:extLst>
          </p:cNvPr>
          <p:cNvSpPr/>
          <p:nvPr/>
        </p:nvSpPr>
        <p:spPr>
          <a:xfrm>
            <a:off x="616844" y="4710560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BAD98AA8-71BC-4DEE-9229-4918FDB792F3}"/>
              </a:ext>
            </a:extLst>
          </p:cNvPr>
          <p:cNvSpPr/>
          <p:nvPr/>
        </p:nvSpPr>
        <p:spPr>
          <a:xfrm>
            <a:off x="616845" y="4719081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68397FFC-011A-4693-B2E0-B76AA6BDBF92}"/>
              </a:ext>
            </a:extLst>
          </p:cNvPr>
          <p:cNvSpPr txBox="1"/>
          <p:nvPr/>
        </p:nvSpPr>
        <p:spPr>
          <a:xfrm>
            <a:off x="1049869" y="4711241"/>
            <a:ext cx="6319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토끼 사냥</a:t>
            </a:r>
            <a:endParaRPr lang="en-US" altLang="ko-KR" sz="800" b="1" dirty="0"/>
          </a:p>
          <a:p>
            <a:r>
              <a:rPr lang="en-US" altLang="ko-KR" sz="800" b="1" dirty="0"/>
              <a:t>Lv. 1</a:t>
            </a:r>
            <a:endParaRPr lang="ko-KR" altLang="en-US" sz="800" b="1" dirty="0"/>
          </a:p>
        </p:txBody>
      </p:sp>
      <p:sp>
        <p:nvSpPr>
          <p:cNvPr id="157" name="사각형: 둥근 모서리 185">
            <a:extLst>
              <a:ext uri="{FF2B5EF4-FFF2-40B4-BE49-F238E27FC236}">
                <a16:creationId xmlns:a16="http://schemas.microsoft.com/office/drawing/2014/main" id="{C9EEB49A-62AE-4701-A890-D646D75F6EEF}"/>
              </a:ext>
            </a:extLst>
          </p:cNvPr>
          <p:cNvSpPr/>
          <p:nvPr/>
        </p:nvSpPr>
        <p:spPr>
          <a:xfrm>
            <a:off x="1145161" y="5005564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9DBCD383-8028-4443-AED4-7B42BE551CD4}"/>
              </a:ext>
            </a:extLst>
          </p:cNvPr>
          <p:cNvSpPr txBox="1"/>
          <p:nvPr/>
        </p:nvSpPr>
        <p:spPr>
          <a:xfrm>
            <a:off x="1575585" y="4656997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6"/>
                </a:solidFill>
              </a:rPr>
              <a:t>+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pic>
        <p:nvPicPr>
          <p:cNvPr id="159" name="그림 158">
            <a:extLst>
              <a:ext uri="{FF2B5EF4-FFF2-40B4-BE49-F238E27FC236}">
                <a16:creationId xmlns:a16="http://schemas.microsoft.com/office/drawing/2014/main" id="{A13EE28F-0CA2-4993-A5E9-83DB188E3F43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9946" y="4753246"/>
            <a:ext cx="202911" cy="20317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3103FF77-ABFE-482A-B408-DD495CA26F68}"/>
              </a:ext>
            </a:extLst>
          </p:cNvPr>
          <p:cNvSpPr/>
          <p:nvPr/>
        </p:nvSpPr>
        <p:spPr>
          <a:xfrm>
            <a:off x="2109700" y="4786381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90</a:t>
            </a:r>
            <a:endParaRPr lang="ko-KR" altLang="en-US" sz="1000" b="1" dirty="0"/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96C0C6BB-58E9-4E8A-A478-15C3DF1DA7A6}"/>
              </a:ext>
            </a:extLst>
          </p:cNvPr>
          <p:cNvSpPr/>
          <p:nvPr/>
        </p:nvSpPr>
        <p:spPr>
          <a:xfrm>
            <a:off x="616844" y="5223452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28813103-E8A1-473A-9B25-59A3109EC9C2}"/>
              </a:ext>
            </a:extLst>
          </p:cNvPr>
          <p:cNvSpPr txBox="1"/>
          <p:nvPr/>
        </p:nvSpPr>
        <p:spPr>
          <a:xfrm>
            <a:off x="1049869" y="5224133"/>
            <a:ext cx="6319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전투 훈련</a:t>
            </a:r>
            <a:endParaRPr lang="en-US" altLang="ko-KR" sz="800" b="1" dirty="0"/>
          </a:p>
          <a:p>
            <a:r>
              <a:rPr lang="en-US" altLang="ko-KR" sz="800" b="1" dirty="0"/>
              <a:t>Lv. 1</a:t>
            </a:r>
            <a:endParaRPr lang="ko-KR" altLang="en-US" sz="800" b="1" dirty="0"/>
          </a:p>
        </p:txBody>
      </p:sp>
      <p:sp>
        <p:nvSpPr>
          <p:cNvPr id="163" name="사각형: 둥근 모서리 192">
            <a:extLst>
              <a:ext uri="{FF2B5EF4-FFF2-40B4-BE49-F238E27FC236}">
                <a16:creationId xmlns:a16="http://schemas.microsoft.com/office/drawing/2014/main" id="{6ABECD67-4FBE-405A-B984-22CA1A2E7B96}"/>
              </a:ext>
            </a:extLst>
          </p:cNvPr>
          <p:cNvSpPr/>
          <p:nvPr/>
        </p:nvSpPr>
        <p:spPr>
          <a:xfrm>
            <a:off x="1145161" y="5518456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A80A1B2C-C2BC-402E-82D1-B8B3D2FF41B3}"/>
              </a:ext>
            </a:extLst>
          </p:cNvPr>
          <p:cNvSpPr txBox="1"/>
          <p:nvPr/>
        </p:nvSpPr>
        <p:spPr>
          <a:xfrm>
            <a:off x="1575585" y="5169889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6"/>
                </a:solidFill>
              </a:rPr>
              <a:t>+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pic>
        <p:nvPicPr>
          <p:cNvPr id="165" name="그림 164">
            <a:extLst>
              <a:ext uri="{FF2B5EF4-FFF2-40B4-BE49-F238E27FC236}">
                <a16:creationId xmlns:a16="http://schemas.microsoft.com/office/drawing/2014/main" id="{640481D3-DC32-470E-81A7-39726D39A761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9946" y="5266138"/>
            <a:ext cx="202911" cy="20317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804AACBE-D5CC-4FB6-A5AE-C435F214A7E1}"/>
              </a:ext>
            </a:extLst>
          </p:cNvPr>
          <p:cNvSpPr/>
          <p:nvPr/>
        </p:nvSpPr>
        <p:spPr>
          <a:xfrm>
            <a:off x="2109700" y="5299273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150</a:t>
            </a:r>
            <a:endParaRPr lang="ko-KR" altLang="en-US" sz="1000" b="1" dirty="0"/>
          </a:p>
        </p:txBody>
      </p:sp>
      <p:pic>
        <p:nvPicPr>
          <p:cNvPr id="167" name="그림 166" descr="그리기이(가) 표시된 사진&#10;&#10;자동 생성된 설명">
            <a:extLst>
              <a:ext uri="{FF2B5EF4-FFF2-40B4-BE49-F238E27FC236}">
                <a16:creationId xmlns:a16="http://schemas.microsoft.com/office/drawing/2014/main" id="{D8934975-2A23-4B82-A23F-1F440F36958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844" y="4714605"/>
            <a:ext cx="427120" cy="378075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168" name="그림 167" descr="별, 하늘이(가) 표시된 사진&#10;&#10;자동 생성된 설명">
            <a:extLst>
              <a:ext uri="{FF2B5EF4-FFF2-40B4-BE49-F238E27FC236}">
                <a16:creationId xmlns:a16="http://schemas.microsoft.com/office/drawing/2014/main" id="{A1F54151-59C3-41D1-B557-21A42C36CD6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455" y="5230490"/>
            <a:ext cx="431413" cy="392898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</p:pic>
      <p:pic>
        <p:nvPicPr>
          <p:cNvPr id="169" name="그림 168" descr="테이블이(가) 표시된 사진&#10;&#10;자동 생성된 설명">
            <a:extLst>
              <a:ext uri="{FF2B5EF4-FFF2-40B4-BE49-F238E27FC236}">
                <a16:creationId xmlns:a16="http://schemas.microsoft.com/office/drawing/2014/main" id="{781AB8FF-82D3-4A38-96EC-74507674487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9152" y="1140308"/>
            <a:ext cx="1291819" cy="323052"/>
          </a:xfrm>
          <a:prstGeom prst="rect">
            <a:avLst/>
          </a:prstGeom>
        </p:spPr>
      </p:pic>
      <p:sp>
        <p:nvSpPr>
          <p:cNvPr id="170" name="TextBox 169">
            <a:extLst>
              <a:ext uri="{FF2B5EF4-FFF2-40B4-BE49-F238E27FC236}">
                <a16:creationId xmlns:a16="http://schemas.microsoft.com/office/drawing/2014/main" id="{94DB0921-2541-43C2-8DE9-D3ADA8725C98}"/>
              </a:ext>
            </a:extLst>
          </p:cNvPr>
          <p:cNvSpPr txBox="1"/>
          <p:nvPr/>
        </p:nvSpPr>
        <p:spPr>
          <a:xfrm>
            <a:off x="1455596" y="1188381"/>
            <a:ext cx="9396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b="1" dirty="0"/>
              <a:t>황건적의 난</a:t>
            </a: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0B47E99D-680A-45F4-AFFF-B1E7ECF6A04B}"/>
              </a:ext>
            </a:extLst>
          </p:cNvPr>
          <p:cNvSpPr txBox="1"/>
          <p:nvPr/>
        </p:nvSpPr>
        <p:spPr>
          <a:xfrm>
            <a:off x="1666376" y="1422719"/>
            <a:ext cx="45557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</a:rPr>
              <a:t>10M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72" name="사각형: 둥근 모서리 161">
            <a:extLst>
              <a:ext uri="{FF2B5EF4-FFF2-40B4-BE49-F238E27FC236}">
                <a16:creationId xmlns:a16="http://schemas.microsoft.com/office/drawing/2014/main" id="{CE4825F6-BEAF-4A02-81C9-AF0A518D66E8}"/>
              </a:ext>
            </a:extLst>
          </p:cNvPr>
          <p:cNvSpPr/>
          <p:nvPr/>
        </p:nvSpPr>
        <p:spPr>
          <a:xfrm>
            <a:off x="986796" y="3081510"/>
            <a:ext cx="757737" cy="16764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</a:rPr>
              <a:t>주인공</a:t>
            </a:r>
          </a:p>
        </p:txBody>
      </p:sp>
      <p:grpSp>
        <p:nvGrpSpPr>
          <p:cNvPr id="173" name="그룹 172"/>
          <p:cNvGrpSpPr/>
          <p:nvPr/>
        </p:nvGrpSpPr>
        <p:grpSpPr>
          <a:xfrm>
            <a:off x="387435" y="1710761"/>
            <a:ext cx="653492" cy="243288"/>
            <a:chOff x="910551" y="1668117"/>
            <a:chExt cx="653492" cy="243288"/>
          </a:xfrm>
        </p:grpSpPr>
        <p:sp>
          <p:nvSpPr>
            <p:cNvPr id="174" name="사각형: 둥근 모서리 105">
              <a:extLst>
                <a:ext uri="{FF2B5EF4-FFF2-40B4-BE49-F238E27FC236}">
                  <a16:creationId xmlns:a16="http://schemas.microsoft.com/office/drawing/2014/main" id="{6A29D239-0BC6-41B5-84EA-BA1A112D25C4}"/>
                </a:ext>
              </a:extLst>
            </p:cNvPr>
            <p:cNvSpPr/>
            <p:nvPr/>
          </p:nvSpPr>
          <p:spPr>
            <a:xfrm>
              <a:off x="1112780" y="1698478"/>
              <a:ext cx="451263" cy="182565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5" name="사각형: 둥근 모서리 106">
              <a:extLst>
                <a:ext uri="{FF2B5EF4-FFF2-40B4-BE49-F238E27FC236}">
                  <a16:creationId xmlns:a16="http://schemas.microsoft.com/office/drawing/2014/main" id="{63323AFE-63B7-4E75-9E4E-1CBD4D5EEC9F}"/>
                </a:ext>
              </a:extLst>
            </p:cNvPr>
            <p:cNvSpPr/>
            <p:nvPr/>
          </p:nvSpPr>
          <p:spPr>
            <a:xfrm>
              <a:off x="910551" y="1668117"/>
              <a:ext cx="265324" cy="243288"/>
            </a:xfrm>
            <a:prstGeom prst="roundRect">
              <a:avLst/>
            </a:prstGeom>
            <a:solidFill>
              <a:srgbClr val="F1914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76" name="그림 175">
              <a:extLst>
                <a:ext uri="{FF2B5EF4-FFF2-40B4-BE49-F238E27FC236}">
                  <a16:creationId xmlns:a16="http://schemas.microsoft.com/office/drawing/2014/main" id="{C19E875A-F46C-4788-A574-2A3EE995CFE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1143" y="1688172"/>
              <a:ext cx="202911" cy="203175"/>
            </a:xfrm>
            <a:prstGeom prst="rect">
              <a:avLst/>
            </a:prstGeom>
          </p:spPr>
        </p:pic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B10B0015-6E45-49A7-A025-AED482E40757}"/>
                </a:ext>
              </a:extLst>
            </p:cNvPr>
            <p:cNvSpPr txBox="1"/>
            <p:nvPr/>
          </p:nvSpPr>
          <p:spPr>
            <a:xfrm>
              <a:off x="1097762" y="1673337"/>
              <a:ext cx="41031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120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78" name="그룹 177"/>
          <p:cNvGrpSpPr/>
          <p:nvPr/>
        </p:nvGrpSpPr>
        <p:grpSpPr>
          <a:xfrm>
            <a:off x="387435" y="1149337"/>
            <a:ext cx="662433" cy="243288"/>
            <a:chOff x="1079239" y="1303779"/>
            <a:chExt cx="662433" cy="243288"/>
          </a:xfrm>
        </p:grpSpPr>
        <p:sp>
          <p:nvSpPr>
            <p:cNvPr id="179" name="사각형: 둥근 모서리 101">
              <a:extLst>
                <a:ext uri="{FF2B5EF4-FFF2-40B4-BE49-F238E27FC236}">
                  <a16:creationId xmlns:a16="http://schemas.microsoft.com/office/drawing/2014/main" id="{09AD7FCB-A90D-40EF-8848-EFB4AAD11D1E}"/>
                </a:ext>
              </a:extLst>
            </p:cNvPr>
            <p:cNvSpPr/>
            <p:nvPr/>
          </p:nvSpPr>
          <p:spPr>
            <a:xfrm>
              <a:off x="1285096" y="1334139"/>
              <a:ext cx="456576" cy="182565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0" name="사각형: 둥근 모서리 102">
              <a:extLst>
                <a:ext uri="{FF2B5EF4-FFF2-40B4-BE49-F238E27FC236}">
                  <a16:creationId xmlns:a16="http://schemas.microsoft.com/office/drawing/2014/main" id="{1EFD2A3F-8BFC-4E3B-B985-588EFBDC20DE}"/>
                </a:ext>
              </a:extLst>
            </p:cNvPr>
            <p:cNvSpPr/>
            <p:nvPr/>
          </p:nvSpPr>
          <p:spPr>
            <a:xfrm>
              <a:off x="1079239" y="1303779"/>
              <a:ext cx="265324" cy="243288"/>
            </a:xfrm>
            <a:prstGeom prst="roundRect">
              <a:avLst/>
            </a:prstGeom>
            <a:solidFill>
              <a:srgbClr val="F1914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1289760" y="1313381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82" name="그룹 181"/>
          <p:cNvGrpSpPr/>
          <p:nvPr/>
        </p:nvGrpSpPr>
        <p:grpSpPr>
          <a:xfrm>
            <a:off x="388039" y="1428622"/>
            <a:ext cx="660619" cy="244870"/>
            <a:chOff x="1796919" y="1303779"/>
            <a:chExt cx="660619" cy="244870"/>
          </a:xfrm>
        </p:grpSpPr>
        <p:sp>
          <p:nvSpPr>
            <p:cNvPr id="183" name="사각형: 둥근 모서리 103">
              <a:extLst>
                <a:ext uri="{FF2B5EF4-FFF2-40B4-BE49-F238E27FC236}">
                  <a16:creationId xmlns:a16="http://schemas.microsoft.com/office/drawing/2014/main" id="{801E6C6E-D161-431B-8E61-6C4252E944AC}"/>
                </a:ext>
              </a:extLst>
            </p:cNvPr>
            <p:cNvSpPr/>
            <p:nvPr/>
          </p:nvSpPr>
          <p:spPr>
            <a:xfrm>
              <a:off x="2000962" y="1342167"/>
              <a:ext cx="456576" cy="182565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4" name="사각형: 둥근 모서리 104">
              <a:extLst>
                <a:ext uri="{FF2B5EF4-FFF2-40B4-BE49-F238E27FC236}">
                  <a16:creationId xmlns:a16="http://schemas.microsoft.com/office/drawing/2014/main" id="{7CC05F09-A911-4380-BF2F-79E1E5AD146B}"/>
                </a:ext>
              </a:extLst>
            </p:cNvPr>
            <p:cNvSpPr/>
            <p:nvPr/>
          </p:nvSpPr>
          <p:spPr>
            <a:xfrm>
              <a:off x="1796919" y="1303779"/>
              <a:ext cx="265324" cy="243288"/>
            </a:xfrm>
            <a:prstGeom prst="roundRect">
              <a:avLst/>
            </a:prstGeom>
            <a:solidFill>
              <a:srgbClr val="F1914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B0AF414B-AB46-4F97-859C-6B3F8DDF4DE9}"/>
                </a:ext>
              </a:extLst>
            </p:cNvPr>
            <p:cNvSpPr txBox="1"/>
            <p:nvPr/>
          </p:nvSpPr>
          <p:spPr>
            <a:xfrm>
              <a:off x="1984934" y="1317026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120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pic>
          <p:nvPicPr>
            <p:cNvPr id="186" name="그림 185" descr="장난감이(가) 표시된 사진&#10;&#10;자동 생성된 설명">
              <a:extLst>
                <a:ext uri="{FF2B5EF4-FFF2-40B4-BE49-F238E27FC236}">
                  <a16:creationId xmlns:a16="http://schemas.microsoft.com/office/drawing/2014/main" id="{4C5EDC40-F690-4619-9EA8-3C46E89F11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26772" y="1335344"/>
              <a:ext cx="219301" cy="213305"/>
            </a:xfrm>
            <a:prstGeom prst="rect">
              <a:avLst/>
            </a:prstGeom>
          </p:spPr>
        </p:pic>
      </p:grpSp>
      <p:pic>
        <p:nvPicPr>
          <p:cNvPr id="187" name="그림 186">
            <a:extLst>
              <a:ext uri="{FF2B5EF4-FFF2-40B4-BE49-F238E27FC236}">
                <a16:creationId xmlns:a16="http://schemas.microsoft.com/office/drawing/2014/main" id="{25088C9E-D62F-4FFF-9BF4-EB54EF118E01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00000">
            <a:off x="444961" y="1204687"/>
            <a:ext cx="139780" cy="139780"/>
          </a:xfrm>
          <a:prstGeom prst="rect">
            <a:avLst/>
          </a:prstGeom>
        </p:spPr>
      </p:pic>
      <p:pic>
        <p:nvPicPr>
          <p:cNvPr id="188" name="그림 187" descr="거울, 옅은이(가) 표시된 사진&#10;&#10;자동 생성된 설명">
            <a:extLst>
              <a:ext uri="{FF2B5EF4-FFF2-40B4-BE49-F238E27FC236}">
                <a16:creationId xmlns:a16="http://schemas.microsoft.com/office/drawing/2014/main" id="{0C00207E-1E1F-4EEC-A7AA-7F80D6B00D53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6242" y="1121666"/>
            <a:ext cx="210185" cy="208888"/>
          </a:xfrm>
          <a:prstGeom prst="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189" name="사각형: 둥근 모서리 142">
            <a:extLst>
              <a:ext uri="{FF2B5EF4-FFF2-40B4-BE49-F238E27FC236}">
                <a16:creationId xmlns:a16="http://schemas.microsoft.com/office/drawing/2014/main" id="{313B3476-BF18-45F6-80C9-B4AECA8AB8A5}"/>
              </a:ext>
            </a:extLst>
          </p:cNvPr>
          <p:cNvSpPr/>
          <p:nvPr/>
        </p:nvSpPr>
        <p:spPr>
          <a:xfrm>
            <a:off x="2658599" y="3721438"/>
            <a:ext cx="461380" cy="294192"/>
          </a:xfrm>
          <a:prstGeom prst="roundRect">
            <a:avLst/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pic>
        <p:nvPicPr>
          <p:cNvPr id="190" name="그림 189">
            <a:extLst>
              <a:ext uri="{FF2B5EF4-FFF2-40B4-BE49-F238E27FC236}">
                <a16:creationId xmlns:a16="http://schemas.microsoft.com/office/drawing/2014/main" id="{25088C9E-D62F-4FFF-9BF4-EB54EF118E01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00000">
            <a:off x="2724239" y="3818771"/>
            <a:ext cx="117823" cy="117823"/>
          </a:xfrm>
          <a:prstGeom prst="rect">
            <a:avLst/>
          </a:prstGeom>
        </p:spPr>
      </p:pic>
      <p:sp>
        <p:nvSpPr>
          <p:cNvPr id="191" name="TextBox 190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2780451" y="3774662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100</a:t>
            </a:r>
          </a:p>
        </p:txBody>
      </p:sp>
      <p:sp>
        <p:nvSpPr>
          <p:cNvPr id="192" name="사각형: 둥근 모서리 142">
            <a:extLst>
              <a:ext uri="{FF2B5EF4-FFF2-40B4-BE49-F238E27FC236}">
                <a16:creationId xmlns:a16="http://schemas.microsoft.com/office/drawing/2014/main" id="{313B3476-BF18-45F6-80C9-B4AECA8AB8A5}"/>
              </a:ext>
            </a:extLst>
          </p:cNvPr>
          <p:cNvSpPr/>
          <p:nvPr/>
        </p:nvSpPr>
        <p:spPr>
          <a:xfrm>
            <a:off x="2658599" y="4231299"/>
            <a:ext cx="461380" cy="294192"/>
          </a:xfrm>
          <a:prstGeom prst="roundRect">
            <a:avLst/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pic>
        <p:nvPicPr>
          <p:cNvPr id="193" name="그림 192">
            <a:extLst>
              <a:ext uri="{FF2B5EF4-FFF2-40B4-BE49-F238E27FC236}">
                <a16:creationId xmlns:a16="http://schemas.microsoft.com/office/drawing/2014/main" id="{25088C9E-D62F-4FFF-9BF4-EB54EF118E01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00000">
            <a:off x="2724239" y="4328632"/>
            <a:ext cx="117823" cy="117823"/>
          </a:xfrm>
          <a:prstGeom prst="rect">
            <a:avLst/>
          </a:prstGeom>
        </p:spPr>
      </p:pic>
      <p:sp>
        <p:nvSpPr>
          <p:cNvPr id="194" name="TextBox 193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2780451" y="4284523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125</a:t>
            </a:r>
          </a:p>
        </p:txBody>
      </p:sp>
      <p:sp>
        <p:nvSpPr>
          <p:cNvPr id="195" name="사각형: 둥근 모서리 142">
            <a:extLst>
              <a:ext uri="{FF2B5EF4-FFF2-40B4-BE49-F238E27FC236}">
                <a16:creationId xmlns:a16="http://schemas.microsoft.com/office/drawing/2014/main" id="{313B3476-BF18-45F6-80C9-B4AECA8AB8A5}"/>
              </a:ext>
            </a:extLst>
          </p:cNvPr>
          <p:cNvSpPr/>
          <p:nvPr/>
        </p:nvSpPr>
        <p:spPr>
          <a:xfrm>
            <a:off x="2658599" y="4756770"/>
            <a:ext cx="461380" cy="294192"/>
          </a:xfrm>
          <a:prstGeom prst="roundRect">
            <a:avLst/>
          </a:prstGeom>
          <a:solidFill>
            <a:srgbClr val="413F3F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pic>
        <p:nvPicPr>
          <p:cNvPr id="196" name="그림 195">
            <a:extLst>
              <a:ext uri="{FF2B5EF4-FFF2-40B4-BE49-F238E27FC236}">
                <a16:creationId xmlns:a16="http://schemas.microsoft.com/office/drawing/2014/main" id="{25088C9E-D62F-4FFF-9BF4-EB54EF118E01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00000">
            <a:off x="2724239" y="4854103"/>
            <a:ext cx="117823" cy="117823"/>
          </a:xfrm>
          <a:prstGeom prst="rect">
            <a:avLst/>
          </a:prstGeom>
        </p:spPr>
      </p:pic>
      <p:sp>
        <p:nvSpPr>
          <p:cNvPr id="197" name="TextBox 196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2780451" y="4809994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150</a:t>
            </a:r>
          </a:p>
        </p:txBody>
      </p:sp>
      <p:sp>
        <p:nvSpPr>
          <p:cNvPr id="198" name="사각형: 둥근 모서리 142">
            <a:extLst>
              <a:ext uri="{FF2B5EF4-FFF2-40B4-BE49-F238E27FC236}">
                <a16:creationId xmlns:a16="http://schemas.microsoft.com/office/drawing/2014/main" id="{313B3476-BF18-45F6-80C9-B4AECA8AB8A5}"/>
              </a:ext>
            </a:extLst>
          </p:cNvPr>
          <p:cNvSpPr/>
          <p:nvPr/>
        </p:nvSpPr>
        <p:spPr>
          <a:xfrm>
            <a:off x="2658599" y="5268249"/>
            <a:ext cx="461380" cy="294192"/>
          </a:xfrm>
          <a:prstGeom prst="roundRect">
            <a:avLst/>
          </a:prstGeom>
          <a:solidFill>
            <a:srgbClr val="413F3F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pic>
        <p:nvPicPr>
          <p:cNvPr id="199" name="그림 198">
            <a:extLst>
              <a:ext uri="{FF2B5EF4-FFF2-40B4-BE49-F238E27FC236}">
                <a16:creationId xmlns:a16="http://schemas.microsoft.com/office/drawing/2014/main" id="{25088C9E-D62F-4FFF-9BF4-EB54EF118E01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00000">
            <a:off x="2724239" y="5365582"/>
            <a:ext cx="117823" cy="117823"/>
          </a:xfrm>
          <a:prstGeom prst="rect">
            <a:avLst/>
          </a:prstGeom>
        </p:spPr>
      </p:pic>
      <p:sp>
        <p:nvSpPr>
          <p:cNvPr id="200" name="TextBox 199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2780451" y="5321473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200</a:t>
            </a:r>
          </a:p>
        </p:txBody>
      </p:sp>
      <p:pic>
        <p:nvPicPr>
          <p:cNvPr id="201" name="그림 200"/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050" y="5788267"/>
            <a:ext cx="570365" cy="611445"/>
          </a:xfrm>
          <a:prstGeom prst="rect">
            <a:avLst/>
          </a:prstGeom>
        </p:spPr>
      </p:pic>
      <p:pic>
        <p:nvPicPr>
          <p:cNvPr id="202" name="그림 201"/>
          <p:cNvPicPr>
            <a:picLocks noChangeAspect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6342" y="5788267"/>
            <a:ext cx="597988" cy="611445"/>
          </a:xfrm>
          <a:prstGeom prst="rect">
            <a:avLst/>
          </a:prstGeom>
          <a:noFill/>
        </p:spPr>
      </p:pic>
      <p:pic>
        <p:nvPicPr>
          <p:cNvPr id="203" name="그림 202"/>
          <p:cNvPicPr>
            <a:picLocks noChangeAspect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2286" y="5788267"/>
            <a:ext cx="545050" cy="611445"/>
          </a:xfrm>
          <a:prstGeom prst="rect">
            <a:avLst/>
          </a:prstGeom>
          <a:noFill/>
        </p:spPr>
      </p:pic>
      <p:pic>
        <p:nvPicPr>
          <p:cNvPr id="204" name="그림 203"/>
          <p:cNvPicPr>
            <a:picLocks noChangeAspect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3844" y="5788267"/>
            <a:ext cx="572158" cy="611445"/>
          </a:xfrm>
          <a:prstGeom prst="rect">
            <a:avLst/>
          </a:prstGeom>
          <a:noFill/>
        </p:spPr>
      </p:pic>
      <p:pic>
        <p:nvPicPr>
          <p:cNvPr id="205" name="그림 204"/>
          <p:cNvPicPr>
            <a:picLocks noChangeAspect="1"/>
          </p:cNvPicPr>
          <p:nvPr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624" y="5788267"/>
            <a:ext cx="640535" cy="611445"/>
          </a:xfrm>
          <a:prstGeom prst="rect">
            <a:avLst/>
          </a:prstGeom>
          <a:noFill/>
        </p:spPr>
      </p:pic>
      <p:sp>
        <p:nvSpPr>
          <p:cNvPr id="206" name="사각형: 둥근 모서리 168">
            <a:extLst>
              <a:ext uri="{FF2B5EF4-FFF2-40B4-BE49-F238E27FC236}">
                <a16:creationId xmlns:a16="http://schemas.microsoft.com/office/drawing/2014/main" id="{557AA956-C15D-479C-9A9F-7363E259CADE}"/>
              </a:ext>
            </a:extLst>
          </p:cNvPr>
          <p:cNvSpPr/>
          <p:nvPr/>
        </p:nvSpPr>
        <p:spPr>
          <a:xfrm>
            <a:off x="1161141" y="3972914"/>
            <a:ext cx="1086374" cy="45719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7" name="사각형: 둥근 모서리 168">
            <a:extLst>
              <a:ext uri="{FF2B5EF4-FFF2-40B4-BE49-F238E27FC236}">
                <a16:creationId xmlns:a16="http://schemas.microsoft.com/office/drawing/2014/main" id="{557AA956-C15D-479C-9A9F-7363E259CADE}"/>
              </a:ext>
            </a:extLst>
          </p:cNvPr>
          <p:cNvSpPr/>
          <p:nvPr/>
        </p:nvSpPr>
        <p:spPr>
          <a:xfrm>
            <a:off x="1161141" y="4487474"/>
            <a:ext cx="664462" cy="45719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8" name="그림 207">
            <a:extLst>
              <a:ext uri="{FF2B5EF4-FFF2-40B4-BE49-F238E27FC236}">
                <a16:creationId xmlns:a16="http://schemas.microsoft.com/office/drawing/2014/main" id="{F5E5E1CE-E57E-4A58-9151-D0212DA06E0D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489" y="2006750"/>
            <a:ext cx="1412349" cy="1412349"/>
          </a:xfrm>
          <a:prstGeom prst="rect">
            <a:avLst/>
          </a:prstGeom>
        </p:spPr>
      </p:pic>
      <p:sp>
        <p:nvSpPr>
          <p:cNvPr id="209" name="TextBox 208"/>
          <p:cNvSpPr txBox="1"/>
          <p:nvPr/>
        </p:nvSpPr>
        <p:spPr>
          <a:xfrm>
            <a:off x="1080581" y="3909420"/>
            <a:ext cx="57658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 dirty="0"/>
              <a:t>00:00:14</a:t>
            </a:r>
            <a:endParaRPr lang="ko-KR" altLang="en-US" sz="500" b="1" dirty="0"/>
          </a:p>
        </p:txBody>
      </p:sp>
      <p:sp>
        <p:nvSpPr>
          <p:cNvPr id="210" name="TextBox 209"/>
          <p:cNvSpPr txBox="1"/>
          <p:nvPr/>
        </p:nvSpPr>
        <p:spPr>
          <a:xfrm>
            <a:off x="1080581" y="4425983"/>
            <a:ext cx="57658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 dirty="0"/>
              <a:t>00:00:39</a:t>
            </a:r>
            <a:endParaRPr lang="ko-KR" altLang="en-US" sz="500" b="1" dirty="0"/>
          </a:p>
        </p:txBody>
      </p:sp>
      <p:pic>
        <p:nvPicPr>
          <p:cNvPr id="211" name="그림 210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973" y="3263845"/>
            <a:ext cx="3044029" cy="327725"/>
          </a:xfrm>
          <a:prstGeom prst="rect">
            <a:avLst/>
          </a:prstGeom>
        </p:spPr>
      </p:pic>
      <p:pic>
        <p:nvPicPr>
          <p:cNvPr id="212" name="그림 211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2184" y="2404223"/>
            <a:ext cx="343152" cy="582711"/>
          </a:xfrm>
          <a:prstGeom prst="rect">
            <a:avLst/>
          </a:prstGeom>
        </p:spPr>
      </p:pic>
      <p:pic>
        <p:nvPicPr>
          <p:cNvPr id="213" name="그림 212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6223" y="2382100"/>
            <a:ext cx="928313" cy="669054"/>
          </a:xfrm>
          <a:prstGeom prst="rect">
            <a:avLst/>
          </a:prstGeom>
        </p:spPr>
      </p:pic>
      <p:pic>
        <p:nvPicPr>
          <p:cNvPr id="214" name="그림 213"/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839" t="68665" r="9631" b="4841"/>
          <a:stretch/>
        </p:blipFill>
        <p:spPr>
          <a:xfrm rot="5066327" flipH="1">
            <a:off x="1532042" y="2738523"/>
            <a:ext cx="210601" cy="337539"/>
          </a:xfrm>
          <a:prstGeom prst="rect">
            <a:avLst/>
          </a:prstGeom>
        </p:spPr>
      </p:pic>
      <p:sp>
        <p:nvSpPr>
          <p:cNvPr id="215" name="직사각형 214"/>
          <p:cNvSpPr/>
          <p:nvPr/>
        </p:nvSpPr>
        <p:spPr>
          <a:xfrm>
            <a:off x="331579" y="1067222"/>
            <a:ext cx="3015940" cy="218661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6" name="타원 215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-74846" y="1175737"/>
            <a:ext cx="299301" cy="29930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85650715-60A7-4421-B88D-9BAB0D2906BC}"/>
              </a:ext>
            </a:extLst>
          </p:cNvPr>
          <p:cNvSpPr/>
          <p:nvPr/>
        </p:nvSpPr>
        <p:spPr>
          <a:xfrm>
            <a:off x="5142151" y="1747419"/>
            <a:ext cx="2747907" cy="1628428"/>
          </a:xfrm>
          <a:prstGeom prst="rect">
            <a:avLst/>
          </a:prstGeom>
          <a:solidFill>
            <a:srgbClr val="F191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0" name="그림 21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46"/>
          <a:stretch/>
        </p:blipFill>
        <p:spPr>
          <a:xfrm>
            <a:off x="4976970" y="1062880"/>
            <a:ext cx="3030104" cy="2320958"/>
          </a:xfrm>
          <a:prstGeom prst="rect">
            <a:avLst/>
          </a:prstGeom>
        </p:spPr>
      </p:pic>
      <p:pic>
        <p:nvPicPr>
          <p:cNvPr id="221" name="그림 220" descr="테이블이(가) 표시된 사진&#10;&#10;자동 생성된 설명">
            <a:extLst>
              <a:ext uri="{FF2B5EF4-FFF2-40B4-BE49-F238E27FC236}">
                <a16:creationId xmlns:a16="http://schemas.microsoft.com/office/drawing/2014/main" id="{781AB8FF-82D3-4A38-96EC-74507674487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149" y="1140308"/>
            <a:ext cx="1291819" cy="323052"/>
          </a:xfrm>
          <a:prstGeom prst="rect">
            <a:avLst/>
          </a:prstGeom>
        </p:spPr>
      </p:pic>
      <p:sp>
        <p:nvSpPr>
          <p:cNvPr id="222" name="TextBox 221">
            <a:extLst>
              <a:ext uri="{FF2B5EF4-FFF2-40B4-BE49-F238E27FC236}">
                <a16:creationId xmlns:a16="http://schemas.microsoft.com/office/drawing/2014/main" id="{94DB0921-2541-43C2-8DE9-D3ADA8725C98}"/>
              </a:ext>
            </a:extLst>
          </p:cNvPr>
          <p:cNvSpPr txBox="1"/>
          <p:nvPr/>
        </p:nvSpPr>
        <p:spPr>
          <a:xfrm>
            <a:off x="6108593" y="1188381"/>
            <a:ext cx="9396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b="1" dirty="0"/>
              <a:t>황건적의 난</a:t>
            </a:r>
          </a:p>
        </p:txBody>
      </p:sp>
      <p:sp>
        <p:nvSpPr>
          <p:cNvPr id="223" name="TextBox 222">
            <a:extLst>
              <a:ext uri="{FF2B5EF4-FFF2-40B4-BE49-F238E27FC236}">
                <a16:creationId xmlns:a16="http://schemas.microsoft.com/office/drawing/2014/main" id="{0B47E99D-680A-45F4-AFFF-B1E7ECF6A04B}"/>
              </a:ext>
            </a:extLst>
          </p:cNvPr>
          <p:cNvSpPr txBox="1"/>
          <p:nvPr/>
        </p:nvSpPr>
        <p:spPr>
          <a:xfrm>
            <a:off x="6319373" y="1422719"/>
            <a:ext cx="45557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</a:rPr>
              <a:t>10M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24" name="사각형: 둥근 모서리 161">
            <a:extLst>
              <a:ext uri="{FF2B5EF4-FFF2-40B4-BE49-F238E27FC236}">
                <a16:creationId xmlns:a16="http://schemas.microsoft.com/office/drawing/2014/main" id="{CE4825F6-BEAF-4A02-81C9-AF0A518D66E8}"/>
              </a:ext>
            </a:extLst>
          </p:cNvPr>
          <p:cNvSpPr/>
          <p:nvPr/>
        </p:nvSpPr>
        <p:spPr>
          <a:xfrm>
            <a:off x="5639793" y="3081510"/>
            <a:ext cx="757737" cy="16764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</a:rPr>
              <a:t>주인공</a:t>
            </a:r>
          </a:p>
        </p:txBody>
      </p:sp>
      <p:grpSp>
        <p:nvGrpSpPr>
          <p:cNvPr id="225" name="그룹 224"/>
          <p:cNvGrpSpPr/>
          <p:nvPr/>
        </p:nvGrpSpPr>
        <p:grpSpPr>
          <a:xfrm>
            <a:off x="5040432" y="1710761"/>
            <a:ext cx="653492" cy="243288"/>
            <a:chOff x="910551" y="1668117"/>
            <a:chExt cx="653492" cy="243288"/>
          </a:xfrm>
        </p:grpSpPr>
        <p:sp>
          <p:nvSpPr>
            <p:cNvPr id="226" name="사각형: 둥근 모서리 105">
              <a:extLst>
                <a:ext uri="{FF2B5EF4-FFF2-40B4-BE49-F238E27FC236}">
                  <a16:creationId xmlns:a16="http://schemas.microsoft.com/office/drawing/2014/main" id="{6A29D239-0BC6-41B5-84EA-BA1A112D25C4}"/>
                </a:ext>
              </a:extLst>
            </p:cNvPr>
            <p:cNvSpPr/>
            <p:nvPr/>
          </p:nvSpPr>
          <p:spPr>
            <a:xfrm>
              <a:off x="1112780" y="1698478"/>
              <a:ext cx="451263" cy="182565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7" name="사각형: 둥근 모서리 106">
              <a:extLst>
                <a:ext uri="{FF2B5EF4-FFF2-40B4-BE49-F238E27FC236}">
                  <a16:creationId xmlns:a16="http://schemas.microsoft.com/office/drawing/2014/main" id="{63323AFE-63B7-4E75-9E4E-1CBD4D5EEC9F}"/>
                </a:ext>
              </a:extLst>
            </p:cNvPr>
            <p:cNvSpPr/>
            <p:nvPr/>
          </p:nvSpPr>
          <p:spPr>
            <a:xfrm>
              <a:off x="910551" y="1668117"/>
              <a:ext cx="265324" cy="243288"/>
            </a:xfrm>
            <a:prstGeom prst="roundRect">
              <a:avLst/>
            </a:prstGeom>
            <a:solidFill>
              <a:srgbClr val="F1914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28" name="그림 227">
              <a:extLst>
                <a:ext uri="{FF2B5EF4-FFF2-40B4-BE49-F238E27FC236}">
                  <a16:creationId xmlns:a16="http://schemas.microsoft.com/office/drawing/2014/main" id="{C19E875A-F46C-4788-A574-2A3EE995CFE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1143" y="1688172"/>
              <a:ext cx="202911" cy="203175"/>
            </a:xfrm>
            <a:prstGeom prst="rect">
              <a:avLst/>
            </a:prstGeom>
          </p:spPr>
        </p:pic>
        <p:sp>
          <p:nvSpPr>
            <p:cNvPr id="229" name="TextBox 228">
              <a:extLst>
                <a:ext uri="{FF2B5EF4-FFF2-40B4-BE49-F238E27FC236}">
                  <a16:creationId xmlns:a16="http://schemas.microsoft.com/office/drawing/2014/main" id="{B10B0015-6E45-49A7-A025-AED482E40757}"/>
                </a:ext>
              </a:extLst>
            </p:cNvPr>
            <p:cNvSpPr txBox="1"/>
            <p:nvPr/>
          </p:nvSpPr>
          <p:spPr>
            <a:xfrm>
              <a:off x="1097762" y="1673337"/>
              <a:ext cx="41031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120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30" name="그룹 229"/>
          <p:cNvGrpSpPr/>
          <p:nvPr/>
        </p:nvGrpSpPr>
        <p:grpSpPr>
          <a:xfrm>
            <a:off x="5040432" y="1149337"/>
            <a:ext cx="662433" cy="243288"/>
            <a:chOff x="1079239" y="1303779"/>
            <a:chExt cx="662433" cy="243288"/>
          </a:xfrm>
        </p:grpSpPr>
        <p:sp>
          <p:nvSpPr>
            <p:cNvPr id="231" name="사각형: 둥근 모서리 101">
              <a:extLst>
                <a:ext uri="{FF2B5EF4-FFF2-40B4-BE49-F238E27FC236}">
                  <a16:creationId xmlns:a16="http://schemas.microsoft.com/office/drawing/2014/main" id="{09AD7FCB-A90D-40EF-8848-EFB4AAD11D1E}"/>
                </a:ext>
              </a:extLst>
            </p:cNvPr>
            <p:cNvSpPr/>
            <p:nvPr/>
          </p:nvSpPr>
          <p:spPr>
            <a:xfrm>
              <a:off x="1285096" y="1334139"/>
              <a:ext cx="456576" cy="182565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2" name="사각형: 둥근 모서리 102">
              <a:extLst>
                <a:ext uri="{FF2B5EF4-FFF2-40B4-BE49-F238E27FC236}">
                  <a16:creationId xmlns:a16="http://schemas.microsoft.com/office/drawing/2014/main" id="{1EFD2A3F-8BFC-4E3B-B985-588EFBDC20DE}"/>
                </a:ext>
              </a:extLst>
            </p:cNvPr>
            <p:cNvSpPr/>
            <p:nvPr/>
          </p:nvSpPr>
          <p:spPr>
            <a:xfrm>
              <a:off x="1079239" y="1303779"/>
              <a:ext cx="265324" cy="243288"/>
            </a:xfrm>
            <a:prstGeom prst="roundRect">
              <a:avLst/>
            </a:prstGeom>
            <a:solidFill>
              <a:srgbClr val="F1914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3" name="TextBox 232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1289760" y="1313381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34" name="그룹 233"/>
          <p:cNvGrpSpPr/>
          <p:nvPr/>
        </p:nvGrpSpPr>
        <p:grpSpPr>
          <a:xfrm>
            <a:off x="5041036" y="1428622"/>
            <a:ext cx="660619" cy="244870"/>
            <a:chOff x="1796919" y="1303779"/>
            <a:chExt cx="660619" cy="244870"/>
          </a:xfrm>
        </p:grpSpPr>
        <p:sp>
          <p:nvSpPr>
            <p:cNvPr id="235" name="사각형: 둥근 모서리 103">
              <a:extLst>
                <a:ext uri="{FF2B5EF4-FFF2-40B4-BE49-F238E27FC236}">
                  <a16:creationId xmlns:a16="http://schemas.microsoft.com/office/drawing/2014/main" id="{801E6C6E-D161-431B-8E61-6C4252E944AC}"/>
                </a:ext>
              </a:extLst>
            </p:cNvPr>
            <p:cNvSpPr/>
            <p:nvPr/>
          </p:nvSpPr>
          <p:spPr>
            <a:xfrm>
              <a:off x="2000962" y="1342167"/>
              <a:ext cx="456576" cy="182565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6" name="사각형: 둥근 모서리 104">
              <a:extLst>
                <a:ext uri="{FF2B5EF4-FFF2-40B4-BE49-F238E27FC236}">
                  <a16:creationId xmlns:a16="http://schemas.microsoft.com/office/drawing/2014/main" id="{7CC05F09-A911-4380-BF2F-79E1E5AD146B}"/>
                </a:ext>
              </a:extLst>
            </p:cNvPr>
            <p:cNvSpPr/>
            <p:nvPr/>
          </p:nvSpPr>
          <p:spPr>
            <a:xfrm>
              <a:off x="1796919" y="1303779"/>
              <a:ext cx="265324" cy="243288"/>
            </a:xfrm>
            <a:prstGeom prst="roundRect">
              <a:avLst/>
            </a:prstGeom>
            <a:solidFill>
              <a:srgbClr val="F1914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7" name="TextBox 236">
              <a:extLst>
                <a:ext uri="{FF2B5EF4-FFF2-40B4-BE49-F238E27FC236}">
                  <a16:creationId xmlns:a16="http://schemas.microsoft.com/office/drawing/2014/main" id="{B0AF414B-AB46-4F97-859C-6B3F8DDF4DE9}"/>
                </a:ext>
              </a:extLst>
            </p:cNvPr>
            <p:cNvSpPr txBox="1"/>
            <p:nvPr/>
          </p:nvSpPr>
          <p:spPr>
            <a:xfrm>
              <a:off x="1984934" y="1317026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120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pic>
          <p:nvPicPr>
            <p:cNvPr id="238" name="그림 237" descr="장난감이(가) 표시된 사진&#10;&#10;자동 생성된 설명">
              <a:extLst>
                <a:ext uri="{FF2B5EF4-FFF2-40B4-BE49-F238E27FC236}">
                  <a16:creationId xmlns:a16="http://schemas.microsoft.com/office/drawing/2014/main" id="{4C5EDC40-F690-4619-9EA8-3C46E89F11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26772" y="1335344"/>
              <a:ext cx="219301" cy="213305"/>
            </a:xfrm>
            <a:prstGeom prst="rect">
              <a:avLst/>
            </a:prstGeom>
          </p:spPr>
        </p:pic>
      </p:grpSp>
      <p:pic>
        <p:nvPicPr>
          <p:cNvPr id="239" name="그림 238">
            <a:extLst>
              <a:ext uri="{FF2B5EF4-FFF2-40B4-BE49-F238E27FC236}">
                <a16:creationId xmlns:a16="http://schemas.microsoft.com/office/drawing/2014/main" id="{25088C9E-D62F-4FFF-9BF4-EB54EF118E01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00000">
            <a:off x="5097958" y="1204687"/>
            <a:ext cx="139780" cy="139780"/>
          </a:xfrm>
          <a:prstGeom prst="rect">
            <a:avLst/>
          </a:prstGeom>
        </p:spPr>
      </p:pic>
      <p:pic>
        <p:nvPicPr>
          <p:cNvPr id="240" name="그림 239" descr="거울, 옅은이(가) 표시된 사진&#10;&#10;자동 생성된 설명">
            <a:extLst>
              <a:ext uri="{FF2B5EF4-FFF2-40B4-BE49-F238E27FC236}">
                <a16:creationId xmlns:a16="http://schemas.microsoft.com/office/drawing/2014/main" id="{0C00207E-1E1F-4EEC-A7AA-7F80D6B00D53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9239" y="1121666"/>
            <a:ext cx="210185" cy="208888"/>
          </a:xfrm>
          <a:prstGeom prst="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241" name="그림 240">
            <a:extLst>
              <a:ext uri="{FF2B5EF4-FFF2-40B4-BE49-F238E27FC236}">
                <a16:creationId xmlns:a16="http://schemas.microsoft.com/office/drawing/2014/main" id="{F5E5E1CE-E57E-4A58-9151-D0212DA06E0D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2486" y="2006750"/>
            <a:ext cx="1412349" cy="1412349"/>
          </a:xfrm>
          <a:prstGeom prst="rect">
            <a:avLst/>
          </a:prstGeom>
        </p:spPr>
      </p:pic>
      <p:pic>
        <p:nvPicPr>
          <p:cNvPr id="242" name="그림 241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5181" y="2404223"/>
            <a:ext cx="343152" cy="582711"/>
          </a:xfrm>
          <a:prstGeom prst="rect">
            <a:avLst/>
          </a:prstGeom>
        </p:spPr>
      </p:pic>
      <p:pic>
        <p:nvPicPr>
          <p:cNvPr id="243" name="그림 242"/>
          <p:cNvPicPr>
            <a:picLocks noChangeAspect="1"/>
          </p:cNvPicPr>
          <p:nvPr/>
        </p:nvPicPr>
        <p:blipFill>
          <a:blip r:embed="rId2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9220" y="2397772"/>
            <a:ext cx="928313" cy="637710"/>
          </a:xfrm>
          <a:prstGeom prst="rect">
            <a:avLst/>
          </a:prstGeom>
        </p:spPr>
      </p:pic>
      <p:pic>
        <p:nvPicPr>
          <p:cNvPr id="244" name="그림 243"/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839" t="68665" r="9631" b="4841"/>
          <a:stretch/>
        </p:blipFill>
        <p:spPr>
          <a:xfrm rot="5066327" flipH="1">
            <a:off x="6185039" y="2738523"/>
            <a:ext cx="210601" cy="337539"/>
          </a:xfrm>
          <a:prstGeom prst="rect">
            <a:avLst/>
          </a:prstGeom>
        </p:spPr>
      </p:pic>
      <p:sp>
        <p:nvSpPr>
          <p:cNvPr id="246" name="직사각형 245"/>
          <p:cNvSpPr/>
          <p:nvPr/>
        </p:nvSpPr>
        <p:spPr>
          <a:xfrm>
            <a:off x="5597144" y="2282538"/>
            <a:ext cx="871376" cy="7909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8" name="타원 217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5883181" y="1944264"/>
            <a:ext cx="299301" cy="29930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247" name="직사각형 246"/>
          <p:cNvSpPr/>
          <p:nvPr/>
        </p:nvSpPr>
        <p:spPr>
          <a:xfrm>
            <a:off x="6742203" y="2282538"/>
            <a:ext cx="995330" cy="7909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8" name="타원 247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7129671" y="1944264"/>
            <a:ext cx="299301" cy="29930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2056" y="3699242"/>
            <a:ext cx="1155477" cy="86403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4955" y="4926023"/>
            <a:ext cx="2805884" cy="125166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778237" y="4535036"/>
            <a:ext cx="1180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피격 모션</a:t>
            </a:r>
          </a:p>
        </p:txBody>
      </p:sp>
      <p:sp>
        <p:nvSpPr>
          <p:cNvPr id="124" name="TextBox 123"/>
          <p:cNvSpPr txBox="1"/>
          <p:nvPr/>
        </p:nvSpPr>
        <p:spPr>
          <a:xfrm>
            <a:off x="6778237" y="5993017"/>
            <a:ext cx="1180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처치 모션</a:t>
            </a:r>
          </a:p>
        </p:txBody>
      </p:sp>
    </p:spTree>
    <p:extLst>
      <p:ext uri="{BB962C8B-B14F-4D97-AF65-F5344CB8AC3E}">
        <p14:creationId xmlns:p14="http://schemas.microsoft.com/office/powerpoint/2010/main" val="14107767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5865A3A-346F-4F15-A584-7339BE2DFAFF}"/>
              </a:ext>
            </a:extLst>
          </p:cNvPr>
          <p:cNvSpPr txBox="1"/>
          <p:nvPr/>
        </p:nvSpPr>
        <p:spPr>
          <a:xfrm>
            <a:off x="375342" y="241489"/>
            <a:ext cx="51203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b="1" dirty="0"/>
              <a:t>화면 기획 </a:t>
            </a:r>
            <a:r>
              <a:rPr lang="en-US" altLang="ko-KR" sz="3200" b="1" dirty="0"/>
              <a:t>– </a:t>
            </a:r>
            <a:r>
              <a:rPr lang="ko-KR" altLang="en-US" sz="3200" b="1" dirty="0"/>
              <a:t>훈련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1B1B7EB-3717-4F14-9062-0FD093CD82FB}"/>
              </a:ext>
            </a:extLst>
          </p:cNvPr>
          <p:cNvSpPr/>
          <p:nvPr/>
        </p:nvSpPr>
        <p:spPr>
          <a:xfrm>
            <a:off x="-385590" y="241489"/>
            <a:ext cx="5541484" cy="584775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6445D33-E34A-4230-B6E1-7E05BFC662A0}"/>
              </a:ext>
            </a:extLst>
          </p:cNvPr>
          <p:cNvCxnSpPr>
            <a:cxnSpLocks/>
          </p:cNvCxnSpPr>
          <p:nvPr/>
        </p:nvCxnSpPr>
        <p:spPr>
          <a:xfrm>
            <a:off x="8643668" y="0"/>
            <a:ext cx="0" cy="6858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8BA9724-64EF-42A1-9293-E353270C338A}"/>
              </a:ext>
            </a:extLst>
          </p:cNvPr>
          <p:cNvSpPr/>
          <p:nvPr/>
        </p:nvSpPr>
        <p:spPr>
          <a:xfrm>
            <a:off x="8643668" y="0"/>
            <a:ext cx="3548330" cy="8262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Description</a:t>
            </a:r>
            <a:endParaRPr lang="ko-KR" altLang="en-US" sz="24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0983D13-0C11-4764-9D72-290E0003AF87}"/>
              </a:ext>
            </a:extLst>
          </p:cNvPr>
          <p:cNvSpPr txBox="1"/>
          <p:nvPr/>
        </p:nvSpPr>
        <p:spPr>
          <a:xfrm>
            <a:off x="8643668" y="1011511"/>
            <a:ext cx="3496470" cy="37548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1) </a:t>
            </a:r>
            <a:r>
              <a:rPr lang="ko-KR" altLang="en-US" sz="1400" dirty="0"/>
              <a:t>해당 미션의 아이콘</a:t>
            </a:r>
            <a:endParaRPr lang="en-US" altLang="ko-KR" sz="1400" dirty="0"/>
          </a:p>
          <a:p>
            <a:pPr marL="342900" indent="-342900">
              <a:buAutoNum type="arabicParenR"/>
            </a:pPr>
            <a:endParaRPr lang="en-US" altLang="ko-KR" sz="1400" dirty="0"/>
          </a:p>
          <a:p>
            <a:r>
              <a:rPr lang="en-US" altLang="ko-KR" sz="1400" dirty="0"/>
              <a:t>2) </a:t>
            </a:r>
            <a:r>
              <a:rPr lang="ko-KR" altLang="en-US" sz="1400" dirty="0"/>
              <a:t>미션의 이름</a:t>
            </a:r>
            <a:r>
              <a:rPr lang="en-US" altLang="ko-KR" sz="1400" dirty="0"/>
              <a:t>, </a:t>
            </a:r>
            <a:r>
              <a:rPr lang="ko-KR" altLang="en-US" sz="1400" dirty="0"/>
              <a:t>현재 레벨 표시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3) </a:t>
            </a:r>
            <a:r>
              <a:rPr lang="ko-KR" altLang="en-US" sz="1400" dirty="0"/>
              <a:t>미션 진행 시간 표시 </a:t>
            </a:r>
            <a:endParaRPr lang="en-US" altLang="ko-KR" sz="1400" dirty="0"/>
          </a:p>
          <a:p>
            <a:r>
              <a:rPr lang="en-US" altLang="ko-KR" sz="1400" dirty="0"/>
              <a:t>    - </a:t>
            </a:r>
            <a:r>
              <a:rPr lang="ko-KR" altLang="en-US" sz="1400" dirty="0"/>
              <a:t>시간이 다 지날 시 </a:t>
            </a:r>
            <a:r>
              <a:rPr lang="en-US" altLang="ko-KR" sz="1400" dirty="0"/>
              <a:t>4) </a:t>
            </a:r>
            <a:r>
              <a:rPr lang="ko-KR" altLang="en-US" sz="1400" dirty="0"/>
              <a:t>만큼 식량 획득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4) </a:t>
            </a:r>
            <a:r>
              <a:rPr lang="ko-KR" altLang="en-US" sz="1400" dirty="0"/>
              <a:t>미션 완료 후 얻는 식량의 양</a:t>
            </a:r>
            <a:endParaRPr lang="en-US" altLang="ko-KR" sz="1400" dirty="0"/>
          </a:p>
          <a:p>
            <a:r>
              <a:rPr lang="en-US" altLang="ko-KR" sz="1400" dirty="0"/>
              <a:t>    ex) (</a:t>
            </a:r>
            <a:r>
              <a:rPr lang="ko-KR" altLang="en-US" sz="1400" dirty="0"/>
              <a:t>마당 쓸기</a:t>
            </a:r>
            <a:r>
              <a:rPr lang="en-US" altLang="ko-KR" sz="1400" dirty="0"/>
              <a:t>)</a:t>
            </a:r>
            <a:r>
              <a:rPr lang="ko-KR" altLang="en-US" sz="1400" dirty="0"/>
              <a:t> 레벨 업 할 때마다</a:t>
            </a:r>
            <a:endParaRPr lang="en-US" altLang="ko-KR" sz="1400" dirty="0"/>
          </a:p>
          <a:p>
            <a:r>
              <a:rPr lang="en-US" altLang="ko-KR" sz="1400" dirty="0"/>
              <a:t>         +5 </a:t>
            </a:r>
            <a:r>
              <a:rPr lang="ko-KR" altLang="en-US" sz="1400" dirty="0"/>
              <a:t>증가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5)</a:t>
            </a:r>
            <a:r>
              <a:rPr lang="ko-KR" altLang="en-US" sz="1400" dirty="0"/>
              <a:t> 미션을 레벨 업 하는데 필요한 금액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6) </a:t>
            </a:r>
            <a:r>
              <a:rPr lang="ko-KR" altLang="en-US" sz="1400" dirty="0"/>
              <a:t>전장이 열릴 때 마다 미션 추가</a:t>
            </a:r>
            <a:endParaRPr lang="en-US" altLang="ko-KR" sz="1400" dirty="0"/>
          </a:p>
          <a:p>
            <a:r>
              <a:rPr lang="en-US" altLang="ko-KR" sz="1400" dirty="0"/>
              <a:t>    4</a:t>
            </a:r>
            <a:r>
              <a:rPr lang="ko-KR" altLang="en-US" sz="1400" dirty="0"/>
              <a:t> 종류 ▶ </a:t>
            </a:r>
            <a:r>
              <a:rPr lang="en-US" altLang="ko-KR" sz="1400" dirty="0"/>
              <a:t>8</a:t>
            </a:r>
            <a:r>
              <a:rPr lang="ko-KR" altLang="en-US" sz="1400" dirty="0"/>
              <a:t> 종류</a:t>
            </a:r>
            <a:r>
              <a:rPr lang="en-US" altLang="ko-KR" sz="1400" dirty="0"/>
              <a:t> </a:t>
            </a:r>
            <a:r>
              <a:rPr lang="ko-KR" altLang="en-US" sz="1400" dirty="0">
                <a:hlinkClick r:id="" action="ppaction://noaction"/>
              </a:rPr>
              <a:t>▶ 확인하기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7) </a:t>
            </a:r>
            <a:r>
              <a:rPr lang="ko-KR" altLang="en-US" sz="1400" dirty="0">
                <a:solidFill>
                  <a:srgbClr val="FF0000"/>
                </a:solidFill>
              </a:rPr>
              <a:t>▶ 데이터베이스 추후 예정</a:t>
            </a:r>
            <a:endParaRPr lang="en-US" altLang="ko-KR" sz="1400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1ABCFAF1-557D-442A-85E8-B9586BD03EB7}"/>
              </a:ext>
            </a:extLst>
          </p:cNvPr>
          <p:cNvSpPr txBox="1"/>
          <p:nvPr/>
        </p:nvSpPr>
        <p:spPr>
          <a:xfrm>
            <a:off x="4692566" y="3352800"/>
            <a:ext cx="8538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3</a:t>
            </a:r>
            <a:r>
              <a:rPr lang="ko-KR" altLang="en-US" sz="1000" dirty="0">
                <a:solidFill>
                  <a:schemeClr val="bg1"/>
                </a:solidFill>
              </a:rPr>
              <a:t>분</a:t>
            </a: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AF4A894E-E4D7-4E22-BF3D-697E291FEDB0}"/>
              </a:ext>
            </a:extLst>
          </p:cNvPr>
          <p:cNvSpPr/>
          <p:nvPr/>
        </p:nvSpPr>
        <p:spPr>
          <a:xfrm>
            <a:off x="857198" y="1065521"/>
            <a:ext cx="3027281" cy="53471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30DAA126-C657-4AAC-A950-173E3C960A74}"/>
              </a:ext>
            </a:extLst>
          </p:cNvPr>
          <p:cNvSpPr/>
          <p:nvPr/>
        </p:nvSpPr>
        <p:spPr>
          <a:xfrm>
            <a:off x="1017650" y="1747419"/>
            <a:ext cx="2747907" cy="1628428"/>
          </a:xfrm>
          <a:prstGeom prst="rect">
            <a:avLst/>
          </a:prstGeom>
          <a:solidFill>
            <a:srgbClr val="F191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0B6984B8-DE95-43CC-B3C5-37A7E8CC7899}"/>
              </a:ext>
            </a:extLst>
          </p:cNvPr>
          <p:cNvSpPr/>
          <p:nvPr/>
        </p:nvSpPr>
        <p:spPr>
          <a:xfrm>
            <a:off x="855291" y="1067927"/>
            <a:ext cx="3027281" cy="53471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2" name="그림 131" descr="그리기이(가) 표시된 사진&#10;&#10;자동 생성된 설명">
            <a:extLst>
              <a:ext uri="{FF2B5EF4-FFF2-40B4-BE49-F238E27FC236}">
                <a16:creationId xmlns:a16="http://schemas.microsoft.com/office/drawing/2014/main" id="{E28B6043-230A-4036-AEDA-6A8A3CB7E6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317" y="3497768"/>
            <a:ext cx="2744240" cy="2307919"/>
          </a:xfrm>
          <a:prstGeom prst="rect">
            <a:avLst/>
          </a:prstGeom>
        </p:spPr>
      </p:pic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082BCDC4-DB11-469A-9F40-F29D9FF03073}"/>
              </a:ext>
            </a:extLst>
          </p:cNvPr>
          <p:cNvSpPr/>
          <p:nvPr/>
        </p:nvSpPr>
        <p:spPr>
          <a:xfrm>
            <a:off x="1145341" y="3671787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9B87EEC7-B54A-4C55-A289-AE3283161662}"/>
              </a:ext>
            </a:extLst>
          </p:cNvPr>
          <p:cNvSpPr/>
          <p:nvPr/>
        </p:nvSpPr>
        <p:spPr>
          <a:xfrm>
            <a:off x="1145340" y="4178804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BFB6DB62-505C-48F2-8BFC-5CD7BAA420BE}"/>
              </a:ext>
            </a:extLst>
          </p:cNvPr>
          <p:cNvSpPr/>
          <p:nvPr/>
        </p:nvSpPr>
        <p:spPr>
          <a:xfrm>
            <a:off x="1145340" y="4709769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6" name="그림 135" descr="앉아있는, 어두운, 테이블, 노트북이(가) 표시된 사진&#10;&#10;자동 생성된 설명">
            <a:extLst>
              <a:ext uri="{FF2B5EF4-FFF2-40B4-BE49-F238E27FC236}">
                <a16:creationId xmlns:a16="http://schemas.microsoft.com/office/drawing/2014/main" id="{E533EFCE-7EA3-42A4-81C1-FF159C45C9A8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730" y="3668102"/>
            <a:ext cx="434635" cy="38878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137" name="TextBox 136">
            <a:extLst>
              <a:ext uri="{FF2B5EF4-FFF2-40B4-BE49-F238E27FC236}">
                <a16:creationId xmlns:a16="http://schemas.microsoft.com/office/drawing/2014/main" id="{53995215-1E61-4711-9AFD-8FE95973FECE}"/>
              </a:ext>
            </a:extLst>
          </p:cNvPr>
          <p:cNvSpPr txBox="1"/>
          <p:nvPr/>
        </p:nvSpPr>
        <p:spPr>
          <a:xfrm>
            <a:off x="1578365" y="3663947"/>
            <a:ext cx="6319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마당 쓸기</a:t>
            </a:r>
            <a:endParaRPr lang="en-US" altLang="ko-KR" sz="800" b="1" dirty="0"/>
          </a:p>
          <a:p>
            <a:r>
              <a:rPr lang="en-US" altLang="ko-KR" sz="800" b="1" dirty="0"/>
              <a:t>Lv. 5</a:t>
            </a:r>
            <a:endParaRPr lang="ko-KR" altLang="en-US" sz="800" b="1" dirty="0"/>
          </a:p>
        </p:txBody>
      </p:sp>
      <p:sp>
        <p:nvSpPr>
          <p:cNvPr id="138" name="사각형: 둥근 모서리 137">
            <a:extLst>
              <a:ext uri="{FF2B5EF4-FFF2-40B4-BE49-F238E27FC236}">
                <a16:creationId xmlns:a16="http://schemas.microsoft.com/office/drawing/2014/main" id="{6308FA92-27F1-4116-910B-A2DF4F2A0B37}"/>
              </a:ext>
            </a:extLst>
          </p:cNvPr>
          <p:cNvSpPr/>
          <p:nvPr/>
        </p:nvSpPr>
        <p:spPr>
          <a:xfrm>
            <a:off x="1673657" y="3958270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93E941CC-3498-45A5-BC06-FDB56FFAF41A}"/>
              </a:ext>
            </a:extLst>
          </p:cNvPr>
          <p:cNvSpPr txBox="1"/>
          <p:nvPr/>
        </p:nvSpPr>
        <p:spPr>
          <a:xfrm>
            <a:off x="2104081" y="3609703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6"/>
                </a:solidFill>
              </a:rPr>
              <a:t>+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A419A7BF-5230-4E22-A60C-E80070437BC7}"/>
              </a:ext>
            </a:extLst>
          </p:cNvPr>
          <p:cNvSpPr/>
          <p:nvPr/>
        </p:nvSpPr>
        <p:spPr>
          <a:xfrm>
            <a:off x="2638196" y="3739087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50</a:t>
            </a:r>
            <a:endParaRPr lang="ko-KR" altLang="en-US" sz="1000" b="1" dirty="0"/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C863406F-072F-492B-B206-04E8DCC0CAFF}"/>
              </a:ext>
            </a:extLst>
          </p:cNvPr>
          <p:cNvSpPr/>
          <p:nvPr/>
        </p:nvSpPr>
        <p:spPr>
          <a:xfrm>
            <a:off x="1145341" y="4187325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5" name="그림 144" descr="앉아있는, 어두운, 테이블, 노트북이(가) 표시된 사진&#10;&#10;자동 생성된 설명">
            <a:extLst>
              <a:ext uri="{FF2B5EF4-FFF2-40B4-BE49-F238E27FC236}">
                <a16:creationId xmlns:a16="http://schemas.microsoft.com/office/drawing/2014/main" id="{397D6E12-35ED-413C-92F7-AB725F919DB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730" y="4183640"/>
            <a:ext cx="434635" cy="38878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146" name="TextBox 145">
            <a:extLst>
              <a:ext uri="{FF2B5EF4-FFF2-40B4-BE49-F238E27FC236}">
                <a16:creationId xmlns:a16="http://schemas.microsoft.com/office/drawing/2014/main" id="{790752A6-BE1C-4607-B67F-039BFD3A3F43}"/>
              </a:ext>
            </a:extLst>
          </p:cNvPr>
          <p:cNvSpPr txBox="1"/>
          <p:nvPr/>
        </p:nvSpPr>
        <p:spPr>
          <a:xfrm>
            <a:off x="1578365" y="4179485"/>
            <a:ext cx="7344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무기고 정리</a:t>
            </a:r>
            <a:endParaRPr lang="en-US" altLang="ko-KR" sz="800" b="1" dirty="0"/>
          </a:p>
          <a:p>
            <a:r>
              <a:rPr lang="en-US" altLang="ko-KR" sz="800" b="1" dirty="0"/>
              <a:t>Lv. 1</a:t>
            </a:r>
            <a:endParaRPr lang="ko-KR" altLang="en-US" sz="800" b="1" dirty="0"/>
          </a:p>
        </p:txBody>
      </p:sp>
      <p:sp>
        <p:nvSpPr>
          <p:cNvPr id="147" name="사각형: 둥근 모서리 146">
            <a:extLst>
              <a:ext uri="{FF2B5EF4-FFF2-40B4-BE49-F238E27FC236}">
                <a16:creationId xmlns:a16="http://schemas.microsoft.com/office/drawing/2014/main" id="{94AD0467-9F5C-4FF4-95F8-E4316314AB57}"/>
              </a:ext>
            </a:extLst>
          </p:cNvPr>
          <p:cNvSpPr/>
          <p:nvPr/>
        </p:nvSpPr>
        <p:spPr>
          <a:xfrm>
            <a:off x="1673657" y="4473808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3DEB897A-E10C-44D8-8293-C838F08DBE80}"/>
              </a:ext>
            </a:extLst>
          </p:cNvPr>
          <p:cNvSpPr txBox="1"/>
          <p:nvPr/>
        </p:nvSpPr>
        <p:spPr>
          <a:xfrm>
            <a:off x="2104081" y="4125241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6"/>
                </a:solidFill>
              </a:rPr>
              <a:t>+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3F8878E4-842A-4D7C-859B-772FC6D47EF2}"/>
              </a:ext>
            </a:extLst>
          </p:cNvPr>
          <p:cNvSpPr/>
          <p:nvPr/>
        </p:nvSpPr>
        <p:spPr>
          <a:xfrm>
            <a:off x="2638196" y="4254625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300</a:t>
            </a:r>
            <a:endParaRPr lang="ko-KR" altLang="en-US" sz="1000" b="1" dirty="0"/>
          </a:p>
        </p:txBody>
      </p:sp>
      <p:sp>
        <p:nvSpPr>
          <p:cNvPr id="151" name="사각형: 둥근 모서리 150">
            <a:extLst>
              <a:ext uri="{FF2B5EF4-FFF2-40B4-BE49-F238E27FC236}">
                <a16:creationId xmlns:a16="http://schemas.microsoft.com/office/drawing/2014/main" id="{C409168B-57ED-44F8-AEFA-EE7D1A87C962}"/>
              </a:ext>
            </a:extLst>
          </p:cNvPr>
          <p:cNvSpPr/>
          <p:nvPr/>
        </p:nvSpPr>
        <p:spPr>
          <a:xfrm>
            <a:off x="3183405" y="4235195"/>
            <a:ext cx="461380" cy="294192"/>
          </a:xfrm>
          <a:prstGeom prst="roundRect">
            <a:avLst/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14B6B789-18CF-4A6E-A76B-15C46730AD48}"/>
              </a:ext>
            </a:extLst>
          </p:cNvPr>
          <p:cNvSpPr/>
          <p:nvPr/>
        </p:nvSpPr>
        <p:spPr>
          <a:xfrm>
            <a:off x="1145340" y="4710560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82C365E6-2A4F-4704-8A5B-99F6C096A9D5}"/>
              </a:ext>
            </a:extLst>
          </p:cNvPr>
          <p:cNvSpPr/>
          <p:nvPr/>
        </p:nvSpPr>
        <p:spPr>
          <a:xfrm>
            <a:off x="1145341" y="4719081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170E4BF5-16FE-49A2-A6D5-2A30577A8C1B}"/>
              </a:ext>
            </a:extLst>
          </p:cNvPr>
          <p:cNvSpPr txBox="1"/>
          <p:nvPr/>
        </p:nvSpPr>
        <p:spPr>
          <a:xfrm>
            <a:off x="1578365" y="4711241"/>
            <a:ext cx="6319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토끼 사냥</a:t>
            </a:r>
            <a:endParaRPr lang="en-US" altLang="ko-KR" sz="800" b="1" dirty="0"/>
          </a:p>
          <a:p>
            <a:r>
              <a:rPr lang="en-US" altLang="ko-KR" sz="800" b="1" dirty="0"/>
              <a:t>Lv. 1</a:t>
            </a:r>
            <a:endParaRPr lang="ko-KR" altLang="en-US" sz="800" b="1" dirty="0"/>
          </a:p>
        </p:txBody>
      </p:sp>
      <p:sp>
        <p:nvSpPr>
          <p:cNvPr id="155" name="사각형: 둥근 모서리 154">
            <a:extLst>
              <a:ext uri="{FF2B5EF4-FFF2-40B4-BE49-F238E27FC236}">
                <a16:creationId xmlns:a16="http://schemas.microsoft.com/office/drawing/2014/main" id="{31AEAF61-0F97-4BAD-95AF-376248F9C9C3}"/>
              </a:ext>
            </a:extLst>
          </p:cNvPr>
          <p:cNvSpPr/>
          <p:nvPr/>
        </p:nvSpPr>
        <p:spPr>
          <a:xfrm>
            <a:off x="1673657" y="5005564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1637A36C-8D3C-4107-BD40-A99067BCE5D5}"/>
              </a:ext>
            </a:extLst>
          </p:cNvPr>
          <p:cNvSpPr txBox="1"/>
          <p:nvPr/>
        </p:nvSpPr>
        <p:spPr>
          <a:xfrm>
            <a:off x="2104081" y="4656997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6"/>
                </a:solidFill>
              </a:rPr>
              <a:t>+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6C3591E4-171B-4131-B836-CA6673D62EF1}"/>
              </a:ext>
            </a:extLst>
          </p:cNvPr>
          <p:cNvSpPr/>
          <p:nvPr/>
        </p:nvSpPr>
        <p:spPr>
          <a:xfrm>
            <a:off x="2638196" y="4786381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450</a:t>
            </a:r>
            <a:endParaRPr lang="ko-KR" altLang="en-US" sz="1000" b="1" dirty="0"/>
          </a:p>
        </p:txBody>
      </p:sp>
      <p:sp>
        <p:nvSpPr>
          <p:cNvPr id="159" name="사각형: 둥근 모서리 158">
            <a:extLst>
              <a:ext uri="{FF2B5EF4-FFF2-40B4-BE49-F238E27FC236}">
                <a16:creationId xmlns:a16="http://schemas.microsoft.com/office/drawing/2014/main" id="{76E0DA26-3732-4BD2-A638-82B937630958}"/>
              </a:ext>
            </a:extLst>
          </p:cNvPr>
          <p:cNvSpPr/>
          <p:nvPr/>
        </p:nvSpPr>
        <p:spPr>
          <a:xfrm>
            <a:off x="3183405" y="4766951"/>
            <a:ext cx="461380" cy="294192"/>
          </a:xfrm>
          <a:prstGeom prst="roundRect">
            <a:avLst/>
          </a:prstGeom>
          <a:solidFill>
            <a:srgbClr val="413F3F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E8AEFEDA-3B46-446D-A8D1-143D462959E7}"/>
              </a:ext>
            </a:extLst>
          </p:cNvPr>
          <p:cNvSpPr/>
          <p:nvPr/>
        </p:nvSpPr>
        <p:spPr>
          <a:xfrm>
            <a:off x="1145340" y="5223452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298EF8C3-8925-4964-82BE-FA3A24725192}"/>
              </a:ext>
            </a:extLst>
          </p:cNvPr>
          <p:cNvSpPr txBox="1"/>
          <p:nvPr/>
        </p:nvSpPr>
        <p:spPr>
          <a:xfrm>
            <a:off x="1578365" y="5224133"/>
            <a:ext cx="6319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전투 훈련</a:t>
            </a:r>
            <a:endParaRPr lang="en-US" altLang="ko-KR" sz="800" b="1" dirty="0"/>
          </a:p>
          <a:p>
            <a:r>
              <a:rPr lang="en-US" altLang="ko-KR" sz="800" b="1" dirty="0"/>
              <a:t>Lv. 1</a:t>
            </a:r>
            <a:endParaRPr lang="ko-KR" altLang="en-US" sz="800" b="1" dirty="0"/>
          </a:p>
        </p:txBody>
      </p:sp>
      <p:sp>
        <p:nvSpPr>
          <p:cNvPr id="162" name="사각형: 둥근 모서리 161">
            <a:extLst>
              <a:ext uri="{FF2B5EF4-FFF2-40B4-BE49-F238E27FC236}">
                <a16:creationId xmlns:a16="http://schemas.microsoft.com/office/drawing/2014/main" id="{DAB7130C-A028-4AEF-ACE5-31CE8F520654}"/>
              </a:ext>
            </a:extLst>
          </p:cNvPr>
          <p:cNvSpPr/>
          <p:nvPr/>
        </p:nvSpPr>
        <p:spPr>
          <a:xfrm>
            <a:off x="1673657" y="5518456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C2DD022B-005C-4D6E-BE2B-E4F01E62F3D7}"/>
              </a:ext>
            </a:extLst>
          </p:cNvPr>
          <p:cNvSpPr txBox="1"/>
          <p:nvPr/>
        </p:nvSpPr>
        <p:spPr>
          <a:xfrm>
            <a:off x="2104081" y="5169889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6"/>
                </a:solidFill>
              </a:rPr>
              <a:t>+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A7E8B8E5-F16D-4D79-9992-ADABB57691CB}"/>
              </a:ext>
            </a:extLst>
          </p:cNvPr>
          <p:cNvSpPr/>
          <p:nvPr/>
        </p:nvSpPr>
        <p:spPr>
          <a:xfrm>
            <a:off x="2638196" y="5299273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900</a:t>
            </a:r>
            <a:endParaRPr lang="ko-KR" altLang="en-US" sz="1000" b="1" dirty="0"/>
          </a:p>
        </p:txBody>
      </p:sp>
      <p:sp>
        <p:nvSpPr>
          <p:cNvPr id="166" name="사각형: 둥근 모서리 165">
            <a:extLst>
              <a:ext uri="{FF2B5EF4-FFF2-40B4-BE49-F238E27FC236}">
                <a16:creationId xmlns:a16="http://schemas.microsoft.com/office/drawing/2014/main" id="{B8C2E05B-DCA5-4767-A2B8-97467E6D3012}"/>
              </a:ext>
            </a:extLst>
          </p:cNvPr>
          <p:cNvSpPr/>
          <p:nvPr/>
        </p:nvSpPr>
        <p:spPr>
          <a:xfrm>
            <a:off x="3183405" y="5279843"/>
            <a:ext cx="461380" cy="294192"/>
          </a:xfrm>
          <a:prstGeom prst="roundRect">
            <a:avLst/>
          </a:prstGeom>
          <a:solidFill>
            <a:srgbClr val="413F3F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pic>
        <p:nvPicPr>
          <p:cNvPr id="180" name="그림 179" descr="그리기이(가) 표시된 사진&#10;&#10;자동 생성된 설명">
            <a:extLst>
              <a:ext uri="{FF2B5EF4-FFF2-40B4-BE49-F238E27FC236}">
                <a16:creationId xmlns:a16="http://schemas.microsoft.com/office/drawing/2014/main" id="{0A4E29B2-A77B-4397-8413-354FF58D57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340" y="4714605"/>
            <a:ext cx="427120" cy="378075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181" name="그림 180" descr="별, 하늘이(가) 표시된 사진&#10;&#10;자동 생성된 설명">
            <a:extLst>
              <a:ext uri="{FF2B5EF4-FFF2-40B4-BE49-F238E27FC236}">
                <a16:creationId xmlns:a16="http://schemas.microsoft.com/office/drawing/2014/main" id="{3FD00338-E112-4B27-9157-83793E9D57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951" y="5230490"/>
            <a:ext cx="431413" cy="392898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</p:pic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2BCF8C7C-F2BF-4E52-A750-AE489D7C0FE7}"/>
              </a:ext>
            </a:extLst>
          </p:cNvPr>
          <p:cNvSpPr/>
          <p:nvPr/>
        </p:nvSpPr>
        <p:spPr>
          <a:xfrm>
            <a:off x="4761758" y="2325196"/>
            <a:ext cx="2915392" cy="56446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1" name="그림 190" descr="앉아있는, 어두운, 테이블, 노트북이(가) 표시된 사진&#10;&#10;자동 생성된 설명">
            <a:extLst>
              <a:ext uri="{FF2B5EF4-FFF2-40B4-BE49-F238E27FC236}">
                <a16:creationId xmlns:a16="http://schemas.microsoft.com/office/drawing/2014/main" id="{9A986641-1D39-4CD8-99B7-322F0C74B668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3373" y="2325196"/>
            <a:ext cx="542257" cy="564469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192" name="TextBox 191">
            <a:extLst>
              <a:ext uri="{FF2B5EF4-FFF2-40B4-BE49-F238E27FC236}">
                <a16:creationId xmlns:a16="http://schemas.microsoft.com/office/drawing/2014/main" id="{3D5DBA81-A918-4FA0-9D70-E68FB8695BD1}"/>
              </a:ext>
            </a:extLst>
          </p:cNvPr>
          <p:cNvSpPr txBox="1"/>
          <p:nvPr/>
        </p:nvSpPr>
        <p:spPr>
          <a:xfrm>
            <a:off x="5325630" y="2340713"/>
            <a:ext cx="6803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/>
              <a:t>마당 쓸기</a:t>
            </a:r>
            <a:endParaRPr lang="en-US" altLang="ko-KR" sz="800" b="1" dirty="0"/>
          </a:p>
          <a:p>
            <a:r>
              <a:rPr lang="en-US" altLang="ko-KR" sz="800" b="1" dirty="0"/>
              <a:t>Lv. 5</a:t>
            </a:r>
            <a:endParaRPr lang="ko-KR" altLang="en-US" sz="800" b="1" dirty="0"/>
          </a:p>
        </p:txBody>
      </p:sp>
      <p:sp>
        <p:nvSpPr>
          <p:cNvPr id="193" name="사각형: 둥근 모서리 192">
            <a:extLst>
              <a:ext uri="{FF2B5EF4-FFF2-40B4-BE49-F238E27FC236}">
                <a16:creationId xmlns:a16="http://schemas.microsoft.com/office/drawing/2014/main" id="{7F746A36-ECCE-4070-BDAA-AE747DE2871F}"/>
              </a:ext>
            </a:extLst>
          </p:cNvPr>
          <p:cNvSpPr/>
          <p:nvPr/>
        </p:nvSpPr>
        <p:spPr>
          <a:xfrm>
            <a:off x="5413613" y="2734419"/>
            <a:ext cx="1556207" cy="93582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09B0996C-8391-4456-8B95-CB48BFC0CCB4}"/>
              </a:ext>
            </a:extLst>
          </p:cNvPr>
          <p:cNvSpPr txBox="1"/>
          <p:nvPr/>
        </p:nvSpPr>
        <p:spPr>
          <a:xfrm>
            <a:off x="5887507" y="2313924"/>
            <a:ext cx="37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6"/>
                </a:solidFill>
              </a:rPr>
              <a:t>+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700345C3-8AFE-41EF-9341-6E69397D73D6}"/>
              </a:ext>
            </a:extLst>
          </p:cNvPr>
          <p:cNvSpPr/>
          <p:nvPr/>
        </p:nvSpPr>
        <p:spPr>
          <a:xfrm>
            <a:off x="6451379" y="2419470"/>
            <a:ext cx="517733" cy="1807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50</a:t>
            </a:r>
            <a:endParaRPr lang="ko-KR" altLang="en-US" sz="10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4916F4E-0A7F-4609-AC57-357C0FC5EB83}"/>
              </a:ext>
            </a:extLst>
          </p:cNvPr>
          <p:cNvSpPr txBox="1"/>
          <p:nvPr/>
        </p:nvSpPr>
        <p:spPr>
          <a:xfrm>
            <a:off x="6484633" y="1663886"/>
            <a:ext cx="79310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1</a:t>
            </a:r>
            <a:r>
              <a:rPr lang="ko-KR" altLang="en-US" sz="1000" dirty="0">
                <a:solidFill>
                  <a:schemeClr val="bg1"/>
                </a:solidFill>
              </a:rPr>
              <a:t>분</a:t>
            </a: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4612107" y="1920820"/>
            <a:ext cx="299301" cy="29930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DCF2BA52-17BB-44FF-8F56-EB366A5196EC}"/>
              </a:ext>
            </a:extLst>
          </p:cNvPr>
          <p:cNvSpPr/>
          <p:nvPr/>
        </p:nvSpPr>
        <p:spPr>
          <a:xfrm>
            <a:off x="5993755" y="2954024"/>
            <a:ext cx="299301" cy="29930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A30FBC6C-28C0-4ED0-B056-6B6F72FF5812}"/>
              </a:ext>
            </a:extLst>
          </p:cNvPr>
          <p:cNvSpPr/>
          <p:nvPr/>
        </p:nvSpPr>
        <p:spPr>
          <a:xfrm>
            <a:off x="5535866" y="1989945"/>
            <a:ext cx="299301" cy="29930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200" name="타원 199">
            <a:extLst>
              <a:ext uri="{FF2B5EF4-FFF2-40B4-BE49-F238E27FC236}">
                <a16:creationId xmlns:a16="http://schemas.microsoft.com/office/drawing/2014/main" id="{E0B88CA6-A5A2-4A0F-90C7-6274BE2AEAC9}"/>
              </a:ext>
            </a:extLst>
          </p:cNvPr>
          <p:cNvSpPr/>
          <p:nvPr/>
        </p:nvSpPr>
        <p:spPr>
          <a:xfrm>
            <a:off x="6445723" y="1986315"/>
            <a:ext cx="299301" cy="29930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201" name="타원 200">
            <a:extLst>
              <a:ext uri="{FF2B5EF4-FFF2-40B4-BE49-F238E27FC236}">
                <a16:creationId xmlns:a16="http://schemas.microsoft.com/office/drawing/2014/main" id="{D8717697-6A6F-4E3C-A180-C5CF1A91C97F}"/>
              </a:ext>
            </a:extLst>
          </p:cNvPr>
          <p:cNvSpPr/>
          <p:nvPr/>
        </p:nvSpPr>
        <p:spPr>
          <a:xfrm>
            <a:off x="7798753" y="2445015"/>
            <a:ext cx="299301" cy="29930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pic>
        <p:nvPicPr>
          <p:cNvPr id="207" name="그림 206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46"/>
          <a:stretch/>
        </p:blipFill>
        <p:spPr>
          <a:xfrm>
            <a:off x="859181" y="1062880"/>
            <a:ext cx="3030104" cy="2320958"/>
          </a:xfrm>
          <a:prstGeom prst="rect">
            <a:avLst/>
          </a:prstGeom>
        </p:spPr>
      </p:pic>
      <p:sp>
        <p:nvSpPr>
          <p:cNvPr id="131" name="사각형: 둥근 모서리 130">
            <a:extLst>
              <a:ext uri="{FF2B5EF4-FFF2-40B4-BE49-F238E27FC236}">
                <a16:creationId xmlns:a16="http://schemas.microsoft.com/office/drawing/2014/main" id="{8739850A-B37D-4319-B40E-EAAC73B334FA}"/>
              </a:ext>
            </a:extLst>
          </p:cNvPr>
          <p:cNvSpPr/>
          <p:nvPr/>
        </p:nvSpPr>
        <p:spPr>
          <a:xfrm>
            <a:off x="1515292" y="3081510"/>
            <a:ext cx="757737" cy="16764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</a:rPr>
              <a:t>주인공</a:t>
            </a:r>
          </a:p>
        </p:txBody>
      </p:sp>
      <p:pic>
        <p:nvPicPr>
          <p:cNvPr id="105" name="그림 104" descr="거울, 옅은이(가) 표시된 사진&#10;&#10;자동 생성된 설명">
            <a:extLst>
              <a:ext uri="{FF2B5EF4-FFF2-40B4-BE49-F238E27FC236}">
                <a16:creationId xmlns:a16="http://schemas.microsoft.com/office/drawing/2014/main" id="{0C00207E-1E1F-4EEC-A7AA-7F80D6B00D53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0800" y="1112640"/>
            <a:ext cx="210185" cy="208888"/>
          </a:xfrm>
          <a:prstGeom prst="rect">
            <a:avLst/>
          </a:prstGeom>
          <a:ln>
            <a:noFill/>
          </a:ln>
        </p:spPr>
      </p:pic>
      <p:pic>
        <p:nvPicPr>
          <p:cNvPr id="106" name="그림 105" descr="테이블이(가) 표시된 사진&#10;&#10;자동 생성된 설명">
            <a:extLst>
              <a:ext uri="{FF2B5EF4-FFF2-40B4-BE49-F238E27FC236}">
                <a16:creationId xmlns:a16="http://schemas.microsoft.com/office/drawing/2014/main" id="{52A61F37-F529-4FF3-A090-BFFF1F9CCCC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7465" y="1081212"/>
            <a:ext cx="1291819" cy="323052"/>
          </a:xfrm>
          <a:prstGeom prst="rect">
            <a:avLst/>
          </a:prstGeom>
        </p:spPr>
      </p:pic>
      <p:sp>
        <p:nvSpPr>
          <p:cNvPr id="107" name="TextBox 106">
            <a:extLst>
              <a:ext uri="{FF2B5EF4-FFF2-40B4-BE49-F238E27FC236}">
                <a16:creationId xmlns:a16="http://schemas.microsoft.com/office/drawing/2014/main" id="{BAEFC3B1-DAD6-40AB-8D7B-BF5DDBF6BEEF}"/>
              </a:ext>
            </a:extLst>
          </p:cNvPr>
          <p:cNvSpPr txBox="1"/>
          <p:nvPr/>
        </p:nvSpPr>
        <p:spPr>
          <a:xfrm>
            <a:off x="1966351" y="1121804"/>
            <a:ext cx="9396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/>
              <a:t>황건적의 난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BCE348F9-FC24-496C-98C7-10F7C59CD0D4}"/>
              </a:ext>
            </a:extLst>
          </p:cNvPr>
          <p:cNvSpPr txBox="1"/>
          <p:nvPr/>
        </p:nvSpPr>
        <p:spPr>
          <a:xfrm>
            <a:off x="2157198" y="1337072"/>
            <a:ext cx="56143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</a:rPr>
              <a:t>10 M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grpSp>
        <p:nvGrpSpPr>
          <p:cNvPr id="109" name="그룹 108"/>
          <p:cNvGrpSpPr/>
          <p:nvPr/>
        </p:nvGrpSpPr>
        <p:grpSpPr>
          <a:xfrm>
            <a:off x="905763" y="1668084"/>
            <a:ext cx="653492" cy="243288"/>
            <a:chOff x="910551" y="1668117"/>
            <a:chExt cx="653492" cy="243288"/>
          </a:xfrm>
        </p:grpSpPr>
        <p:sp>
          <p:nvSpPr>
            <p:cNvPr id="110" name="사각형: 둥근 모서리 105">
              <a:extLst>
                <a:ext uri="{FF2B5EF4-FFF2-40B4-BE49-F238E27FC236}">
                  <a16:creationId xmlns:a16="http://schemas.microsoft.com/office/drawing/2014/main" id="{6A29D239-0BC6-41B5-84EA-BA1A112D25C4}"/>
                </a:ext>
              </a:extLst>
            </p:cNvPr>
            <p:cNvSpPr/>
            <p:nvPr/>
          </p:nvSpPr>
          <p:spPr>
            <a:xfrm>
              <a:off x="1112780" y="1698478"/>
              <a:ext cx="451263" cy="182565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1" name="사각형: 둥근 모서리 106">
              <a:extLst>
                <a:ext uri="{FF2B5EF4-FFF2-40B4-BE49-F238E27FC236}">
                  <a16:creationId xmlns:a16="http://schemas.microsoft.com/office/drawing/2014/main" id="{63323AFE-63B7-4E75-9E4E-1CBD4D5EEC9F}"/>
                </a:ext>
              </a:extLst>
            </p:cNvPr>
            <p:cNvSpPr/>
            <p:nvPr/>
          </p:nvSpPr>
          <p:spPr>
            <a:xfrm>
              <a:off x="910551" y="1668117"/>
              <a:ext cx="265324" cy="243288"/>
            </a:xfrm>
            <a:prstGeom prst="roundRect">
              <a:avLst/>
            </a:prstGeom>
            <a:solidFill>
              <a:srgbClr val="F1914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2" name="그림 111">
              <a:extLst>
                <a:ext uri="{FF2B5EF4-FFF2-40B4-BE49-F238E27FC236}">
                  <a16:creationId xmlns:a16="http://schemas.microsoft.com/office/drawing/2014/main" id="{C19E875A-F46C-4788-A574-2A3EE995CFE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1143" y="1688172"/>
              <a:ext cx="202911" cy="203175"/>
            </a:xfrm>
            <a:prstGeom prst="rect">
              <a:avLst/>
            </a:prstGeom>
          </p:spPr>
        </p:pic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B10B0015-6E45-49A7-A025-AED482E40757}"/>
                </a:ext>
              </a:extLst>
            </p:cNvPr>
            <p:cNvSpPr txBox="1"/>
            <p:nvPr/>
          </p:nvSpPr>
          <p:spPr>
            <a:xfrm>
              <a:off x="1097762" y="1673337"/>
              <a:ext cx="41031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120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84" name="그룹 183"/>
          <p:cNvGrpSpPr/>
          <p:nvPr/>
        </p:nvGrpSpPr>
        <p:grpSpPr>
          <a:xfrm>
            <a:off x="905763" y="1106660"/>
            <a:ext cx="662433" cy="243288"/>
            <a:chOff x="1079239" y="1303779"/>
            <a:chExt cx="662433" cy="243288"/>
          </a:xfrm>
        </p:grpSpPr>
        <p:sp>
          <p:nvSpPr>
            <p:cNvPr id="185" name="사각형: 둥근 모서리 101">
              <a:extLst>
                <a:ext uri="{FF2B5EF4-FFF2-40B4-BE49-F238E27FC236}">
                  <a16:creationId xmlns:a16="http://schemas.microsoft.com/office/drawing/2014/main" id="{09AD7FCB-A90D-40EF-8848-EFB4AAD11D1E}"/>
                </a:ext>
              </a:extLst>
            </p:cNvPr>
            <p:cNvSpPr/>
            <p:nvPr/>
          </p:nvSpPr>
          <p:spPr>
            <a:xfrm>
              <a:off x="1285096" y="1334139"/>
              <a:ext cx="456576" cy="182565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6" name="사각형: 둥근 모서리 102">
              <a:extLst>
                <a:ext uri="{FF2B5EF4-FFF2-40B4-BE49-F238E27FC236}">
                  <a16:creationId xmlns:a16="http://schemas.microsoft.com/office/drawing/2014/main" id="{1EFD2A3F-8BFC-4E3B-B985-588EFBDC20DE}"/>
                </a:ext>
              </a:extLst>
            </p:cNvPr>
            <p:cNvSpPr/>
            <p:nvPr/>
          </p:nvSpPr>
          <p:spPr>
            <a:xfrm>
              <a:off x="1079239" y="1303779"/>
              <a:ext cx="265324" cy="243288"/>
            </a:xfrm>
            <a:prstGeom prst="roundRect">
              <a:avLst/>
            </a:prstGeom>
            <a:solidFill>
              <a:srgbClr val="F1914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1289760" y="1313381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89" name="그룹 188"/>
          <p:cNvGrpSpPr/>
          <p:nvPr/>
        </p:nvGrpSpPr>
        <p:grpSpPr>
          <a:xfrm>
            <a:off x="906367" y="1385945"/>
            <a:ext cx="660619" cy="244870"/>
            <a:chOff x="1796919" y="1303779"/>
            <a:chExt cx="660619" cy="244870"/>
          </a:xfrm>
        </p:grpSpPr>
        <p:sp>
          <p:nvSpPr>
            <p:cNvPr id="202" name="사각형: 둥근 모서리 103">
              <a:extLst>
                <a:ext uri="{FF2B5EF4-FFF2-40B4-BE49-F238E27FC236}">
                  <a16:creationId xmlns:a16="http://schemas.microsoft.com/office/drawing/2014/main" id="{801E6C6E-D161-431B-8E61-6C4252E944AC}"/>
                </a:ext>
              </a:extLst>
            </p:cNvPr>
            <p:cNvSpPr/>
            <p:nvPr/>
          </p:nvSpPr>
          <p:spPr>
            <a:xfrm>
              <a:off x="2000962" y="1342167"/>
              <a:ext cx="456576" cy="182565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3" name="사각형: 둥근 모서리 104">
              <a:extLst>
                <a:ext uri="{FF2B5EF4-FFF2-40B4-BE49-F238E27FC236}">
                  <a16:creationId xmlns:a16="http://schemas.microsoft.com/office/drawing/2014/main" id="{7CC05F09-A911-4380-BF2F-79E1E5AD146B}"/>
                </a:ext>
              </a:extLst>
            </p:cNvPr>
            <p:cNvSpPr/>
            <p:nvPr/>
          </p:nvSpPr>
          <p:spPr>
            <a:xfrm>
              <a:off x="1796919" y="1303779"/>
              <a:ext cx="265324" cy="243288"/>
            </a:xfrm>
            <a:prstGeom prst="roundRect">
              <a:avLst/>
            </a:prstGeom>
            <a:solidFill>
              <a:srgbClr val="F1914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4" name="TextBox 203">
              <a:extLst>
                <a:ext uri="{FF2B5EF4-FFF2-40B4-BE49-F238E27FC236}">
                  <a16:creationId xmlns:a16="http://schemas.microsoft.com/office/drawing/2014/main" id="{B0AF414B-AB46-4F97-859C-6B3F8DDF4DE9}"/>
                </a:ext>
              </a:extLst>
            </p:cNvPr>
            <p:cNvSpPr txBox="1"/>
            <p:nvPr/>
          </p:nvSpPr>
          <p:spPr>
            <a:xfrm>
              <a:off x="1984934" y="1317026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120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pic>
          <p:nvPicPr>
            <p:cNvPr id="205" name="그림 204" descr="장난감이(가) 표시된 사진&#10;&#10;자동 생성된 설명">
              <a:extLst>
                <a:ext uri="{FF2B5EF4-FFF2-40B4-BE49-F238E27FC236}">
                  <a16:creationId xmlns:a16="http://schemas.microsoft.com/office/drawing/2014/main" id="{4C5EDC40-F690-4619-9EA8-3C46E89F11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26772" y="1335344"/>
              <a:ext cx="219301" cy="213305"/>
            </a:xfrm>
            <a:prstGeom prst="rect">
              <a:avLst/>
            </a:prstGeom>
          </p:spPr>
        </p:pic>
      </p:grpSp>
      <p:sp>
        <p:nvSpPr>
          <p:cNvPr id="208" name="직사각형 207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4755045" y="2294194"/>
            <a:ext cx="597767" cy="625208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9" name="직사각형 208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5397755" y="2353708"/>
            <a:ext cx="489751" cy="299811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0" name="직사각형 209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5397755" y="2694528"/>
            <a:ext cx="1588737" cy="176785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5983887" y="2351742"/>
            <a:ext cx="1002605" cy="313049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7009666" y="2383317"/>
            <a:ext cx="622085" cy="417033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3" name="그림 212">
            <a:extLst>
              <a:ext uri="{FF2B5EF4-FFF2-40B4-BE49-F238E27FC236}">
                <a16:creationId xmlns:a16="http://schemas.microsoft.com/office/drawing/2014/main" id="{25088C9E-D62F-4FFF-9BF4-EB54EF118E01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00000">
            <a:off x="963289" y="1162010"/>
            <a:ext cx="139780" cy="139780"/>
          </a:xfrm>
          <a:prstGeom prst="rect">
            <a:avLst/>
          </a:prstGeom>
        </p:spPr>
      </p:pic>
      <p:sp>
        <p:nvSpPr>
          <p:cNvPr id="143" name="사각형: 둥근 모서리 142">
            <a:extLst>
              <a:ext uri="{FF2B5EF4-FFF2-40B4-BE49-F238E27FC236}">
                <a16:creationId xmlns:a16="http://schemas.microsoft.com/office/drawing/2014/main" id="{313B3476-BF18-45F6-80C9-B4AECA8AB8A5}"/>
              </a:ext>
            </a:extLst>
          </p:cNvPr>
          <p:cNvSpPr/>
          <p:nvPr/>
        </p:nvSpPr>
        <p:spPr>
          <a:xfrm>
            <a:off x="3183405" y="3721438"/>
            <a:ext cx="461380" cy="294192"/>
          </a:xfrm>
          <a:prstGeom prst="roundRect">
            <a:avLst/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pic>
        <p:nvPicPr>
          <p:cNvPr id="214" name="그림 213">
            <a:extLst>
              <a:ext uri="{FF2B5EF4-FFF2-40B4-BE49-F238E27FC236}">
                <a16:creationId xmlns:a16="http://schemas.microsoft.com/office/drawing/2014/main" id="{25088C9E-D62F-4FFF-9BF4-EB54EF118E01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00000">
            <a:off x="3249045" y="3818771"/>
            <a:ext cx="117823" cy="117823"/>
          </a:xfrm>
          <a:prstGeom prst="rect">
            <a:avLst/>
          </a:prstGeom>
        </p:spPr>
      </p:pic>
      <p:sp>
        <p:nvSpPr>
          <p:cNvPr id="215" name="TextBox 214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3285171" y="3774662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100</a:t>
            </a:r>
          </a:p>
        </p:txBody>
      </p:sp>
      <p:pic>
        <p:nvPicPr>
          <p:cNvPr id="220" name="그림 219">
            <a:extLst>
              <a:ext uri="{FF2B5EF4-FFF2-40B4-BE49-F238E27FC236}">
                <a16:creationId xmlns:a16="http://schemas.microsoft.com/office/drawing/2014/main" id="{25088C9E-D62F-4FFF-9BF4-EB54EF118E01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00000">
            <a:off x="3249045" y="4338797"/>
            <a:ext cx="117823" cy="117823"/>
          </a:xfrm>
          <a:prstGeom prst="rect">
            <a:avLst/>
          </a:prstGeom>
        </p:spPr>
      </p:pic>
      <p:sp>
        <p:nvSpPr>
          <p:cNvPr id="221" name="TextBox 220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3286691" y="4290491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450</a:t>
            </a:r>
          </a:p>
        </p:txBody>
      </p:sp>
      <p:pic>
        <p:nvPicPr>
          <p:cNvPr id="222" name="그림 221">
            <a:extLst>
              <a:ext uri="{FF2B5EF4-FFF2-40B4-BE49-F238E27FC236}">
                <a16:creationId xmlns:a16="http://schemas.microsoft.com/office/drawing/2014/main" id="{25088C9E-D62F-4FFF-9BF4-EB54EF118E01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00000">
            <a:off x="3249045" y="4853414"/>
            <a:ext cx="117823" cy="117823"/>
          </a:xfrm>
          <a:prstGeom prst="rect">
            <a:avLst/>
          </a:prstGeom>
        </p:spPr>
      </p:pic>
      <p:sp>
        <p:nvSpPr>
          <p:cNvPr id="223" name="TextBox 222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3286691" y="4818743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600</a:t>
            </a:r>
          </a:p>
        </p:txBody>
      </p:sp>
      <p:pic>
        <p:nvPicPr>
          <p:cNvPr id="224" name="그림 223">
            <a:extLst>
              <a:ext uri="{FF2B5EF4-FFF2-40B4-BE49-F238E27FC236}">
                <a16:creationId xmlns:a16="http://schemas.microsoft.com/office/drawing/2014/main" id="{25088C9E-D62F-4FFF-9BF4-EB54EF118E01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00000">
            <a:off x="3249045" y="5362495"/>
            <a:ext cx="117823" cy="117823"/>
          </a:xfrm>
          <a:prstGeom prst="rect">
            <a:avLst/>
          </a:prstGeom>
        </p:spPr>
      </p:pic>
      <p:sp>
        <p:nvSpPr>
          <p:cNvPr id="225" name="TextBox 224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3295975" y="5323777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900</a:t>
            </a:r>
          </a:p>
        </p:txBody>
      </p:sp>
      <p:sp>
        <p:nvSpPr>
          <p:cNvPr id="227" name="사각형: 둥근 모서리 142">
            <a:extLst>
              <a:ext uri="{FF2B5EF4-FFF2-40B4-BE49-F238E27FC236}">
                <a16:creationId xmlns:a16="http://schemas.microsoft.com/office/drawing/2014/main" id="{313B3476-BF18-45F6-80C9-B4AECA8AB8A5}"/>
              </a:ext>
            </a:extLst>
          </p:cNvPr>
          <p:cNvSpPr/>
          <p:nvPr/>
        </p:nvSpPr>
        <p:spPr>
          <a:xfrm>
            <a:off x="7069060" y="2427176"/>
            <a:ext cx="517190" cy="329779"/>
          </a:xfrm>
          <a:prstGeom prst="roundRect">
            <a:avLst/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pic>
        <p:nvPicPr>
          <p:cNvPr id="228" name="그림 227">
            <a:extLst>
              <a:ext uri="{FF2B5EF4-FFF2-40B4-BE49-F238E27FC236}">
                <a16:creationId xmlns:a16="http://schemas.microsoft.com/office/drawing/2014/main" id="{25088C9E-D62F-4FFF-9BF4-EB54EF118E01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00000">
            <a:off x="7142640" y="2536283"/>
            <a:ext cx="132075" cy="132075"/>
          </a:xfrm>
          <a:prstGeom prst="rect">
            <a:avLst/>
          </a:prstGeom>
        </p:spPr>
      </p:pic>
      <p:sp>
        <p:nvSpPr>
          <p:cNvPr id="229" name="TextBox 228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7201664" y="2478938"/>
            <a:ext cx="4300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100</a:t>
            </a:r>
          </a:p>
        </p:txBody>
      </p:sp>
      <p:grpSp>
        <p:nvGrpSpPr>
          <p:cNvPr id="11" name="그룹 10"/>
          <p:cNvGrpSpPr/>
          <p:nvPr/>
        </p:nvGrpSpPr>
        <p:grpSpPr>
          <a:xfrm>
            <a:off x="6194863" y="2419470"/>
            <a:ext cx="181407" cy="185762"/>
            <a:chOff x="6194863" y="2419470"/>
            <a:chExt cx="181407" cy="185762"/>
          </a:xfrm>
          <a:solidFill>
            <a:srgbClr val="413F3F"/>
          </a:solidFill>
        </p:grpSpPr>
        <p:sp>
          <p:nvSpPr>
            <p:cNvPr id="7" name="직사각형 6"/>
            <p:cNvSpPr/>
            <p:nvPr/>
          </p:nvSpPr>
          <p:spPr>
            <a:xfrm>
              <a:off x="6194863" y="2419470"/>
              <a:ext cx="181407" cy="185762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31" name="그림 230">
              <a:extLst>
                <a:ext uri="{FF2B5EF4-FFF2-40B4-BE49-F238E27FC236}">
                  <a16:creationId xmlns:a16="http://schemas.microsoft.com/office/drawing/2014/main" id="{25088C9E-D62F-4FFF-9BF4-EB54EF118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900000">
              <a:off x="6234525" y="2459961"/>
              <a:ext cx="104780" cy="104779"/>
            </a:xfrm>
            <a:prstGeom prst="rect">
              <a:avLst/>
            </a:prstGeom>
            <a:grpFill/>
          </p:spPr>
        </p:pic>
      </p:grpSp>
      <p:grpSp>
        <p:nvGrpSpPr>
          <p:cNvPr id="232" name="그룹 231"/>
          <p:cNvGrpSpPr/>
          <p:nvPr/>
        </p:nvGrpSpPr>
        <p:grpSpPr>
          <a:xfrm>
            <a:off x="2423263" y="3717887"/>
            <a:ext cx="181407" cy="185762"/>
            <a:chOff x="6194863" y="2419470"/>
            <a:chExt cx="181407" cy="185762"/>
          </a:xfrm>
          <a:solidFill>
            <a:srgbClr val="413F3F"/>
          </a:solidFill>
        </p:grpSpPr>
        <p:sp>
          <p:nvSpPr>
            <p:cNvPr id="233" name="직사각형 232"/>
            <p:cNvSpPr/>
            <p:nvPr/>
          </p:nvSpPr>
          <p:spPr>
            <a:xfrm>
              <a:off x="6194863" y="2419470"/>
              <a:ext cx="181407" cy="185762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34" name="그림 233">
              <a:extLst>
                <a:ext uri="{FF2B5EF4-FFF2-40B4-BE49-F238E27FC236}">
                  <a16:creationId xmlns:a16="http://schemas.microsoft.com/office/drawing/2014/main" id="{25088C9E-D62F-4FFF-9BF4-EB54EF118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900000">
              <a:off x="6234525" y="2459961"/>
              <a:ext cx="104780" cy="104779"/>
            </a:xfrm>
            <a:prstGeom prst="rect">
              <a:avLst/>
            </a:prstGeom>
            <a:grpFill/>
          </p:spPr>
        </p:pic>
      </p:grpSp>
      <p:grpSp>
        <p:nvGrpSpPr>
          <p:cNvPr id="235" name="그룹 234"/>
          <p:cNvGrpSpPr/>
          <p:nvPr/>
        </p:nvGrpSpPr>
        <p:grpSpPr>
          <a:xfrm>
            <a:off x="2423263" y="4233425"/>
            <a:ext cx="181407" cy="185762"/>
            <a:chOff x="6194863" y="2419470"/>
            <a:chExt cx="181407" cy="185762"/>
          </a:xfrm>
          <a:solidFill>
            <a:srgbClr val="413F3F"/>
          </a:solidFill>
        </p:grpSpPr>
        <p:sp>
          <p:nvSpPr>
            <p:cNvPr id="236" name="직사각형 235"/>
            <p:cNvSpPr/>
            <p:nvPr/>
          </p:nvSpPr>
          <p:spPr>
            <a:xfrm>
              <a:off x="6194863" y="2419470"/>
              <a:ext cx="181407" cy="185762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37" name="그림 236">
              <a:extLst>
                <a:ext uri="{FF2B5EF4-FFF2-40B4-BE49-F238E27FC236}">
                  <a16:creationId xmlns:a16="http://schemas.microsoft.com/office/drawing/2014/main" id="{25088C9E-D62F-4FFF-9BF4-EB54EF118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900000">
              <a:off x="6234525" y="2459961"/>
              <a:ext cx="104780" cy="104779"/>
            </a:xfrm>
            <a:prstGeom prst="rect">
              <a:avLst/>
            </a:prstGeom>
            <a:grpFill/>
          </p:spPr>
        </p:pic>
      </p:grpSp>
      <p:grpSp>
        <p:nvGrpSpPr>
          <p:cNvPr id="238" name="그룹 237"/>
          <p:cNvGrpSpPr/>
          <p:nvPr/>
        </p:nvGrpSpPr>
        <p:grpSpPr>
          <a:xfrm>
            <a:off x="2423263" y="4764527"/>
            <a:ext cx="181407" cy="185762"/>
            <a:chOff x="6194863" y="2419470"/>
            <a:chExt cx="181407" cy="185762"/>
          </a:xfrm>
          <a:solidFill>
            <a:srgbClr val="413F3F"/>
          </a:solidFill>
        </p:grpSpPr>
        <p:sp>
          <p:nvSpPr>
            <p:cNvPr id="239" name="직사각형 238"/>
            <p:cNvSpPr/>
            <p:nvPr/>
          </p:nvSpPr>
          <p:spPr>
            <a:xfrm>
              <a:off x="6194863" y="2419470"/>
              <a:ext cx="181407" cy="185762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40" name="그림 239">
              <a:extLst>
                <a:ext uri="{FF2B5EF4-FFF2-40B4-BE49-F238E27FC236}">
                  <a16:creationId xmlns:a16="http://schemas.microsoft.com/office/drawing/2014/main" id="{25088C9E-D62F-4FFF-9BF4-EB54EF118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900000">
              <a:off x="6234525" y="2459961"/>
              <a:ext cx="104780" cy="104779"/>
            </a:xfrm>
            <a:prstGeom prst="rect">
              <a:avLst/>
            </a:prstGeom>
            <a:grpFill/>
          </p:spPr>
        </p:pic>
      </p:grpSp>
      <p:grpSp>
        <p:nvGrpSpPr>
          <p:cNvPr id="241" name="그룹 240"/>
          <p:cNvGrpSpPr/>
          <p:nvPr/>
        </p:nvGrpSpPr>
        <p:grpSpPr>
          <a:xfrm>
            <a:off x="2423263" y="5278839"/>
            <a:ext cx="181407" cy="185762"/>
            <a:chOff x="6194863" y="2419470"/>
            <a:chExt cx="181407" cy="185762"/>
          </a:xfrm>
          <a:solidFill>
            <a:srgbClr val="413F3F"/>
          </a:solidFill>
        </p:grpSpPr>
        <p:sp>
          <p:nvSpPr>
            <p:cNvPr id="242" name="직사각형 241"/>
            <p:cNvSpPr/>
            <p:nvPr/>
          </p:nvSpPr>
          <p:spPr>
            <a:xfrm>
              <a:off x="6194863" y="2419470"/>
              <a:ext cx="181407" cy="185762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43" name="그림 242">
              <a:extLst>
                <a:ext uri="{FF2B5EF4-FFF2-40B4-BE49-F238E27FC236}">
                  <a16:creationId xmlns:a16="http://schemas.microsoft.com/office/drawing/2014/main" id="{25088C9E-D62F-4FFF-9BF4-EB54EF118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900000">
              <a:off x="6234525" y="2459961"/>
              <a:ext cx="104780" cy="104779"/>
            </a:xfrm>
            <a:prstGeom prst="rect">
              <a:avLst/>
            </a:prstGeom>
            <a:grpFill/>
          </p:spPr>
        </p:pic>
      </p:grpSp>
      <p:pic>
        <p:nvPicPr>
          <p:cNvPr id="120" name="그림 119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256" y="3263845"/>
            <a:ext cx="3044029" cy="327725"/>
          </a:xfrm>
          <a:prstGeom prst="rect">
            <a:avLst/>
          </a:prstGeom>
        </p:spPr>
      </p:pic>
      <p:pic>
        <p:nvPicPr>
          <p:cNvPr id="121" name="그림 120"/>
          <p:cNvPicPr>
            <a:picLocks noChangeAspect="1"/>
          </p:cNvPicPr>
          <p:nvPr/>
        </p:nvPicPr>
        <p:blipFill>
          <a:blip r:embed="rId14" cstate="hqprint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6789" y="5788267"/>
            <a:ext cx="570365" cy="611445"/>
          </a:xfrm>
          <a:prstGeom prst="rect">
            <a:avLst/>
          </a:prstGeom>
        </p:spPr>
      </p:pic>
      <p:pic>
        <p:nvPicPr>
          <p:cNvPr id="122" name="그림 121"/>
          <p:cNvPicPr>
            <a:picLocks noChangeAspect="1"/>
          </p:cNvPicPr>
          <p:nvPr/>
        </p:nvPicPr>
        <p:blipFill>
          <a:blip r:embed="rId16" cstate="hqprint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4081" y="5788267"/>
            <a:ext cx="597988" cy="611445"/>
          </a:xfrm>
          <a:prstGeom prst="rect">
            <a:avLst/>
          </a:prstGeom>
          <a:noFill/>
        </p:spPr>
      </p:pic>
      <p:pic>
        <p:nvPicPr>
          <p:cNvPr id="123" name="그림 122"/>
          <p:cNvPicPr>
            <a:picLocks noChangeAspect="1"/>
          </p:cNvPicPr>
          <p:nvPr/>
        </p:nvPicPr>
        <p:blipFill>
          <a:blip r:embed="rId18" cstate="hqprint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0025" y="5788267"/>
            <a:ext cx="545050" cy="611445"/>
          </a:xfrm>
          <a:prstGeom prst="rect">
            <a:avLst/>
          </a:prstGeom>
          <a:noFill/>
        </p:spPr>
      </p:pic>
      <p:pic>
        <p:nvPicPr>
          <p:cNvPr id="124" name="그림 123"/>
          <p:cNvPicPr>
            <a:picLocks noChangeAspect="1"/>
          </p:cNvPicPr>
          <p:nvPr/>
        </p:nvPicPr>
        <p:blipFill>
          <a:blip r:embed="rId20" cstate="hqprint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1583" y="5788267"/>
            <a:ext cx="572158" cy="611445"/>
          </a:xfrm>
          <a:prstGeom prst="rect">
            <a:avLst/>
          </a:prstGeom>
          <a:noFill/>
        </p:spPr>
      </p:pic>
      <p:pic>
        <p:nvPicPr>
          <p:cNvPr id="125" name="그림 124"/>
          <p:cNvPicPr>
            <a:picLocks noChangeAspect="1"/>
          </p:cNvPicPr>
          <p:nvPr/>
        </p:nvPicPr>
        <p:blipFill>
          <a:blip r:embed="rId2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363" y="5788267"/>
            <a:ext cx="640535" cy="611445"/>
          </a:xfrm>
          <a:prstGeom prst="rect">
            <a:avLst/>
          </a:prstGeom>
          <a:noFill/>
        </p:spPr>
      </p:pic>
      <p:pic>
        <p:nvPicPr>
          <p:cNvPr id="126" name="그림 125">
            <a:extLst>
              <a:ext uri="{FF2B5EF4-FFF2-40B4-BE49-F238E27FC236}">
                <a16:creationId xmlns:a16="http://schemas.microsoft.com/office/drawing/2014/main" id="{F5E5E1CE-E57E-4A58-9151-D0212DA06E0D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146" y="2006750"/>
            <a:ext cx="1412349" cy="1412349"/>
          </a:xfrm>
          <a:prstGeom prst="rect">
            <a:avLst/>
          </a:prstGeom>
        </p:spPr>
      </p:pic>
      <p:pic>
        <p:nvPicPr>
          <p:cNvPr id="127" name="그림 126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3880" y="2382100"/>
            <a:ext cx="928313" cy="669054"/>
          </a:xfrm>
          <a:prstGeom prst="rect">
            <a:avLst/>
          </a:prstGeom>
        </p:spPr>
      </p:pic>
      <p:sp>
        <p:nvSpPr>
          <p:cNvPr id="149" name="사각형: 둥근 모서리 168">
            <a:extLst>
              <a:ext uri="{FF2B5EF4-FFF2-40B4-BE49-F238E27FC236}">
                <a16:creationId xmlns:a16="http://schemas.microsoft.com/office/drawing/2014/main" id="{557AA956-C15D-479C-9A9F-7363E259CADE}"/>
              </a:ext>
            </a:extLst>
          </p:cNvPr>
          <p:cNvSpPr/>
          <p:nvPr/>
        </p:nvSpPr>
        <p:spPr>
          <a:xfrm>
            <a:off x="1690896" y="3972914"/>
            <a:ext cx="1086374" cy="45719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1" name="TextBox 140"/>
          <p:cNvSpPr txBox="1"/>
          <p:nvPr/>
        </p:nvSpPr>
        <p:spPr>
          <a:xfrm>
            <a:off x="1613213" y="3912964"/>
            <a:ext cx="57658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 dirty="0"/>
              <a:t>00:00:14</a:t>
            </a:r>
            <a:endParaRPr lang="ko-KR" altLang="en-US" sz="500" b="1" dirty="0"/>
          </a:p>
        </p:txBody>
      </p:sp>
      <p:sp>
        <p:nvSpPr>
          <p:cNvPr id="157" name="사각형: 둥근 모서리 168">
            <a:extLst>
              <a:ext uri="{FF2B5EF4-FFF2-40B4-BE49-F238E27FC236}">
                <a16:creationId xmlns:a16="http://schemas.microsoft.com/office/drawing/2014/main" id="{557AA956-C15D-479C-9A9F-7363E259CADE}"/>
              </a:ext>
            </a:extLst>
          </p:cNvPr>
          <p:cNvSpPr/>
          <p:nvPr/>
        </p:nvSpPr>
        <p:spPr>
          <a:xfrm>
            <a:off x="5428607" y="2744801"/>
            <a:ext cx="1086374" cy="69904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4" name="TextBox 163"/>
          <p:cNvSpPr txBox="1"/>
          <p:nvPr/>
        </p:nvSpPr>
        <p:spPr>
          <a:xfrm>
            <a:off x="5352730" y="2695114"/>
            <a:ext cx="57658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 dirty="0"/>
              <a:t>00:00:14</a:t>
            </a:r>
            <a:endParaRPr lang="ko-KR" altLang="en-US" sz="500" b="1" dirty="0"/>
          </a:p>
        </p:txBody>
      </p:sp>
    </p:spTree>
    <p:extLst>
      <p:ext uri="{BB962C8B-B14F-4D97-AF65-F5344CB8AC3E}">
        <p14:creationId xmlns:p14="http://schemas.microsoft.com/office/powerpoint/2010/main" val="17024977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직사각형 97">
            <a:extLst>
              <a:ext uri="{FF2B5EF4-FFF2-40B4-BE49-F238E27FC236}">
                <a16:creationId xmlns:a16="http://schemas.microsoft.com/office/drawing/2014/main" id="{AFE11ADB-00EB-4B8B-914A-1642540DC8F4}"/>
              </a:ext>
            </a:extLst>
          </p:cNvPr>
          <p:cNvSpPr/>
          <p:nvPr/>
        </p:nvSpPr>
        <p:spPr>
          <a:xfrm>
            <a:off x="855291" y="1067927"/>
            <a:ext cx="3027281" cy="53471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865A3A-346F-4F15-A584-7339BE2DFAFF}"/>
              </a:ext>
            </a:extLst>
          </p:cNvPr>
          <p:cNvSpPr txBox="1"/>
          <p:nvPr/>
        </p:nvSpPr>
        <p:spPr>
          <a:xfrm>
            <a:off x="375342" y="241489"/>
            <a:ext cx="51203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b="1" dirty="0"/>
              <a:t>화면 기획 </a:t>
            </a:r>
            <a:r>
              <a:rPr lang="en-US" altLang="ko-KR" sz="3200" b="1" dirty="0"/>
              <a:t>– </a:t>
            </a:r>
            <a:r>
              <a:rPr lang="ko-KR" altLang="en-US" sz="3200" b="1" dirty="0"/>
              <a:t>무기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1B1B7EB-3717-4F14-9062-0FD093CD82FB}"/>
              </a:ext>
            </a:extLst>
          </p:cNvPr>
          <p:cNvSpPr/>
          <p:nvPr/>
        </p:nvSpPr>
        <p:spPr>
          <a:xfrm>
            <a:off x="-385590" y="241489"/>
            <a:ext cx="5541484" cy="584775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6445D33-E34A-4230-B6E1-7E05BFC662A0}"/>
              </a:ext>
            </a:extLst>
          </p:cNvPr>
          <p:cNvCxnSpPr>
            <a:cxnSpLocks/>
          </p:cNvCxnSpPr>
          <p:nvPr/>
        </p:nvCxnSpPr>
        <p:spPr>
          <a:xfrm>
            <a:off x="8643668" y="0"/>
            <a:ext cx="0" cy="6858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8BA9724-64EF-42A1-9293-E353270C338A}"/>
              </a:ext>
            </a:extLst>
          </p:cNvPr>
          <p:cNvSpPr/>
          <p:nvPr/>
        </p:nvSpPr>
        <p:spPr>
          <a:xfrm>
            <a:off x="8643668" y="0"/>
            <a:ext cx="3548330" cy="8262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Description</a:t>
            </a:r>
            <a:endParaRPr lang="ko-KR" altLang="en-US" sz="24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0983D13-0C11-4764-9D72-290E0003AF87}"/>
              </a:ext>
            </a:extLst>
          </p:cNvPr>
          <p:cNvSpPr txBox="1"/>
          <p:nvPr/>
        </p:nvSpPr>
        <p:spPr>
          <a:xfrm>
            <a:off x="8643669" y="1011511"/>
            <a:ext cx="354833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1) </a:t>
            </a:r>
            <a:r>
              <a:rPr lang="ko-KR" altLang="en-US" sz="1400" dirty="0"/>
              <a:t>무기의 이름 표시</a:t>
            </a:r>
            <a:endParaRPr lang="en-US" altLang="ko-KR" sz="1400" dirty="0"/>
          </a:p>
          <a:p>
            <a:pPr marL="342900" indent="-342900">
              <a:buAutoNum type="arabicParenR"/>
            </a:pPr>
            <a:endParaRPr lang="en-US" altLang="ko-KR" sz="1400" dirty="0"/>
          </a:p>
          <a:p>
            <a:r>
              <a:rPr lang="en-US" altLang="ko-KR" sz="1400" dirty="0"/>
              <a:t>2) </a:t>
            </a:r>
            <a:r>
              <a:rPr lang="ko-KR" altLang="en-US" sz="1400" dirty="0"/>
              <a:t>무기의 현재 레벨 표시</a:t>
            </a:r>
            <a:endParaRPr lang="en-US" altLang="ko-KR" sz="1400" dirty="0"/>
          </a:p>
          <a:p>
            <a:r>
              <a:rPr lang="en-US" altLang="ko-KR" sz="1400" dirty="0"/>
              <a:t>    - </a:t>
            </a:r>
            <a:r>
              <a:rPr lang="ko-KR" altLang="en-US" sz="1400" dirty="0"/>
              <a:t>레벨이 높아질수록 공격력 증가</a:t>
            </a:r>
            <a:endParaRPr lang="en-US" altLang="ko-KR" sz="1400" dirty="0"/>
          </a:p>
          <a:p>
            <a:pPr marL="342900" indent="-342900">
              <a:buAutoNum type="arabicParenR"/>
            </a:pPr>
            <a:endParaRPr lang="en-US" altLang="ko-KR" sz="1400" dirty="0"/>
          </a:p>
          <a:p>
            <a:r>
              <a:rPr lang="en-US" altLang="ko-KR" sz="1400" dirty="0"/>
              <a:t>3) </a:t>
            </a:r>
            <a:r>
              <a:rPr lang="ko-KR" altLang="en-US" sz="1400" dirty="0"/>
              <a:t>현재 무기의 공격력 표시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4) </a:t>
            </a:r>
            <a:r>
              <a:rPr lang="ko-KR" altLang="en-US" sz="1400" dirty="0"/>
              <a:t>레벨을 올리기 위해 필요한 재화</a:t>
            </a:r>
            <a:r>
              <a:rPr lang="en-US" altLang="ko-KR" sz="1400" dirty="0"/>
              <a:t>, </a:t>
            </a:r>
            <a:r>
              <a:rPr lang="ko-KR" altLang="en-US" sz="1400" dirty="0"/>
              <a:t>레벨    을 올릴 시 추가되는 공격력 수치 표시</a:t>
            </a:r>
            <a:endParaRPr lang="en-US" altLang="ko-KR" sz="1400" dirty="0"/>
          </a:p>
          <a:p>
            <a:r>
              <a:rPr lang="en-US" altLang="ko-KR" sz="1400" dirty="0"/>
              <a:t>    - </a:t>
            </a:r>
            <a:r>
              <a:rPr lang="ko-KR" altLang="en-US" sz="1400" dirty="0"/>
              <a:t>다음 무기를 열기 위해서 </a:t>
            </a:r>
            <a:endParaRPr lang="en-US" altLang="ko-KR" sz="1400" dirty="0"/>
          </a:p>
          <a:p>
            <a:r>
              <a:rPr lang="en-US" altLang="ko-KR" sz="1400" dirty="0"/>
              <a:t>      </a:t>
            </a:r>
            <a:r>
              <a:rPr lang="ko-KR" altLang="en-US" sz="1400" dirty="0"/>
              <a:t>전 단계의 무기를 </a:t>
            </a:r>
            <a:r>
              <a:rPr lang="en-US" altLang="ko-KR" sz="1400" dirty="0"/>
              <a:t>Lv10</a:t>
            </a:r>
            <a:r>
              <a:rPr lang="ko-KR" altLang="en-US" sz="1400" dirty="0"/>
              <a:t>까지 제작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5) </a:t>
            </a:r>
            <a:r>
              <a:rPr lang="ko-KR" altLang="en-US" sz="1400" dirty="0">
                <a:solidFill>
                  <a:srgbClr val="FF0000"/>
                </a:solidFill>
              </a:rPr>
              <a:t>▶ 데이터베이스 추후 예정</a:t>
            </a:r>
            <a:endParaRPr lang="en-US" altLang="ko-KR" sz="1400" dirty="0"/>
          </a:p>
          <a:p>
            <a:endParaRPr lang="en-US" altLang="ko-KR" sz="1400" dirty="0"/>
          </a:p>
          <a:p>
            <a:endParaRPr lang="en-US" altLang="ko-KR" sz="1400" dirty="0"/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B71BCC68-5793-40DF-842C-786ECD1D9962}"/>
              </a:ext>
            </a:extLst>
          </p:cNvPr>
          <p:cNvSpPr/>
          <p:nvPr/>
        </p:nvSpPr>
        <p:spPr>
          <a:xfrm>
            <a:off x="857198" y="1065521"/>
            <a:ext cx="3027281" cy="53471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46"/>
          <a:stretch/>
        </p:blipFill>
        <p:spPr>
          <a:xfrm>
            <a:off x="859181" y="1062880"/>
            <a:ext cx="3030104" cy="2320958"/>
          </a:xfrm>
          <a:prstGeom prst="rect">
            <a:avLst/>
          </a:prstGeom>
        </p:spPr>
      </p:pic>
      <p:pic>
        <p:nvPicPr>
          <p:cNvPr id="100" name="그림 99" descr="거울, 옅은이(가) 표시된 사진&#10;&#10;자동 생성된 설명">
            <a:extLst>
              <a:ext uri="{FF2B5EF4-FFF2-40B4-BE49-F238E27FC236}">
                <a16:creationId xmlns:a16="http://schemas.microsoft.com/office/drawing/2014/main" id="{0C00207E-1E1F-4EEC-A7AA-7F80D6B00D53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0800" y="1112640"/>
            <a:ext cx="210185" cy="208888"/>
          </a:xfrm>
          <a:prstGeom prst="rect">
            <a:avLst/>
          </a:prstGeom>
          <a:ln>
            <a:noFill/>
          </a:ln>
        </p:spPr>
      </p:pic>
      <p:pic>
        <p:nvPicPr>
          <p:cNvPr id="108" name="그림 107" descr="테이블이(가) 표시된 사진&#10;&#10;자동 생성된 설명">
            <a:extLst>
              <a:ext uri="{FF2B5EF4-FFF2-40B4-BE49-F238E27FC236}">
                <a16:creationId xmlns:a16="http://schemas.microsoft.com/office/drawing/2014/main" id="{52A61F37-F529-4FF3-A090-BFFF1F9CCC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7465" y="1081212"/>
            <a:ext cx="1291819" cy="323052"/>
          </a:xfrm>
          <a:prstGeom prst="rect">
            <a:avLst/>
          </a:prstGeom>
        </p:spPr>
      </p:pic>
      <p:sp>
        <p:nvSpPr>
          <p:cNvPr id="109" name="TextBox 108">
            <a:extLst>
              <a:ext uri="{FF2B5EF4-FFF2-40B4-BE49-F238E27FC236}">
                <a16:creationId xmlns:a16="http://schemas.microsoft.com/office/drawing/2014/main" id="{BAEFC3B1-DAD6-40AB-8D7B-BF5DDBF6BEEF}"/>
              </a:ext>
            </a:extLst>
          </p:cNvPr>
          <p:cNvSpPr txBox="1"/>
          <p:nvPr/>
        </p:nvSpPr>
        <p:spPr>
          <a:xfrm>
            <a:off x="1966351" y="1121804"/>
            <a:ext cx="9396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/>
              <a:t>황건적의 난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BCE348F9-FC24-496C-98C7-10F7C59CD0D4}"/>
              </a:ext>
            </a:extLst>
          </p:cNvPr>
          <p:cNvSpPr txBox="1"/>
          <p:nvPr/>
        </p:nvSpPr>
        <p:spPr>
          <a:xfrm>
            <a:off x="2157198" y="1337072"/>
            <a:ext cx="56143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</a:rPr>
              <a:t>10 M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13" name="사각형: 둥근 모서리 112">
            <a:extLst>
              <a:ext uri="{FF2B5EF4-FFF2-40B4-BE49-F238E27FC236}">
                <a16:creationId xmlns:a16="http://schemas.microsoft.com/office/drawing/2014/main" id="{7488B364-DD36-4980-8138-D944FB5C2A28}"/>
              </a:ext>
            </a:extLst>
          </p:cNvPr>
          <p:cNvSpPr/>
          <p:nvPr/>
        </p:nvSpPr>
        <p:spPr>
          <a:xfrm>
            <a:off x="1515292" y="3081510"/>
            <a:ext cx="757737" cy="16764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</a:rPr>
              <a:t>주인공</a:t>
            </a:r>
          </a:p>
        </p:txBody>
      </p:sp>
      <p:pic>
        <p:nvPicPr>
          <p:cNvPr id="114" name="그림 113" descr="그리기이(가) 표시된 사진&#10;&#10;자동 생성된 설명">
            <a:extLst>
              <a:ext uri="{FF2B5EF4-FFF2-40B4-BE49-F238E27FC236}">
                <a16:creationId xmlns:a16="http://schemas.microsoft.com/office/drawing/2014/main" id="{983DA366-4E18-4048-9CA7-AA3489BE12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681" y="3496262"/>
            <a:ext cx="2804159" cy="2307919"/>
          </a:xfrm>
          <a:prstGeom prst="rect">
            <a:avLst/>
          </a:prstGeom>
        </p:spPr>
      </p:pic>
      <p:sp>
        <p:nvSpPr>
          <p:cNvPr id="78" name="직사각형 77">
            <a:extLst>
              <a:ext uri="{FF2B5EF4-FFF2-40B4-BE49-F238E27FC236}">
                <a16:creationId xmlns:a16="http://schemas.microsoft.com/office/drawing/2014/main" id="{AFE11ADB-00EB-4B8B-914A-1642540DC8F4}"/>
              </a:ext>
            </a:extLst>
          </p:cNvPr>
          <p:cNvSpPr/>
          <p:nvPr/>
        </p:nvSpPr>
        <p:spPr>
          <a:xfrm>
            <a:off x="4628683" y="1063083"/>
            <a:ext cx="3308181" cy="283001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4762457" y="1279563"/>
            <a:ext cx="3043194" cy="51553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5222460" y="1291111"/>
            <a:ext cx="10445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latin typeface="+mj-ea"/>
                <a:ea typeface="+mj-ea"/>
              </a:rPr>
              <a:t>1. </a:t>
            </a:r>
            <a:r>
              <a:rPr lang="ko-KR" altLang="en-US" sz="1000" b="1" dirty="0">
                <a:latin typeface="+mj-ea"/>
                <a:ea typeface="+mj-ea"/>
              </a:rPr>
              <a:t>나무 막대기</a:t>
            </a: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4807830" y="1309753"/>
            <a:ext cx="437502" cy="425321"/>
          </a:xfrm>
          <a:prstGeom prst="rect">
            <a:avLst/>
          </a:prstGeom>
          <a:solidFill>
            <a:srgbClr val="CAA5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 cstate="hq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809725" y="1332687"/>
            <a:ext cx="412735" cy="412735"/>
          </a:xfrm>
          <a:prstGeom prst="rect">
            <a:avLst/>
          </a:prstGeom>
        </p:spPr>
      </p:pic>
      <p:sp>
        <p:nvSpPr>
          <p:cNvPr id="83" name="TextBox 82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5222460" y="1531007"/>
            <a:ext cx="104454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latin typeface="+mj-lt"/>
                <a:ea typeface="PF스타더스트" panose="03050601020101020101" pitchFamily="66" charset="-127"/>
              </a:rPr>
              <a:t>Lv. 4 / 10</a:t>
            </a:r>
            <a:endParaRPr lang="ko-KR" altLang="en-US" sz="800" b="1" dirty="0">
              <a:latin typeface="+mj-lt"/>
              <a:ea typeface="PF스타더스트" panose="03050601020101020101" pitchFamily="66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6451538" y="1291110"/>
            <a:ext cx="5144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ATK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6541205" y="1476223"/>
            <a:ext cx="3411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</a:p>
        </p:txBody>
      </p:sp>
      <p:sp>
        <p:nvSpPr>
          <p:cNvPr id="88" name="사각형: 둥근 모서리 124">
            <a:extLst>
              <a:ext uri="{FF2B5EF4-FFF2-40B4-BE49-F238E27FC236}">
                <a16:creationId xmlns:a16="http://schemas.microsoft.com/office/drawing/2014/main" id="{8A5D3130-B203-43B8-BCEF-01388F29AE4C}"/>
              </a:ext>
            </a:extLst>
          </p:cNvPr>
          <p:cNvSpPr/>
          <p:nvPr/>
        </p:nvSpPr>
        <p:spPr>
          <a:xfrm>
            <a:off x="7159995" y="1335854"/>
            <a:ext cx="595661" cy="399220"/>
          </a:xfrm>
          <a:prstGeom prst="roundRect">
            <a:avLst>
              <a:gd name="adj" fmla="val 15474"/>
            </a:avLst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pic>
        <p:nvPicPr>
          <p:cNvPr id="87" name="그림 86">
            <a:extLst>
              <a:ext uri="{FF2B5EF4-FFF2-40B4-BE49-F238E27FC236}">
                <a16:creationId xmlns:a16="http://schemas.microsoft.com/office/drawing/2014/main" id="{25088C9E-D62F-4FFF-9BF4-EB54EF118E01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00000">
            <a:off x="7244115" y="1560247"/>
            <a:ext cx="117382" cy="117382"/>
          </a:xfrm>
          <a:prstGeom prst="rect">
            <a:avLst/>
          </a:prstGeom>
        </p:spPr>
      </p:pic>
      <p:sp>
        <p:nvSpPr>
          <p:cNvPr id="89" name="TextBox 88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7315394" y="1504670"/>
            <a:ext cx="36414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100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7174598" y="1360675"/>
            <a:ext cx="61368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ATK +1</a:t>
            </a: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4762457" y="1918794"/>
            <a:ext cx="3043194" cy="51553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4807830" y="1948984"/>
            <a:ext cx="437502" cy="425321"/>
          </a:xfrm>
          <a:prstGeom prst="rect">
            <a:avLst/>
          </a:prstGeom>
          <a:solidFill>
            <a:srgbClr val="CAA5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4762457" y="2558025"/>
            <a:ext cx="3043194" cy="51553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4807830" y="2588215"/>
            <a:ext cx="437502" cy="425321"/>
          </a:xfrm>
          <a:prstGeom prst="rect">
            <a:avLst/>
          </a:prstGeom>
          <a:solidFill>
            <a:srgbClr val="CAA5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4762457" y="3200660"/>
            <a:ext cx="3043194" cy="51553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4807830" y="3230850"/>
            <a:ext cx="437502" cy="425321"/>
          </a:xfrm>
          <a:prstGeom prst="rect">
            <a:avLst/>
          </a:prstGeom>
          <a:solidFill>
            <a:srgbClr val="CAA5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8" name="그림 177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9725" y="1955276"/>
            <a:ext cx="412735" cy="412735"/>
          </a:xfrm>
          <a:prstGeom prst="rect">
            <a:avLst/>
          </a:prstGeom>
        </p:spPr>
      </p:pic>
      <p:pic>
        <p:nvPicPr>
          <p:cNvPr id="179" name="그림 178"/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20922">
            <a:off x="4885466" y="2594507"/>
            <a:ext cx="261252" cy="412735"/>
          </a:xfrm>
          <a:prstGeom prst="rect">
            <a:avLst/>
          </a:prstGeom>
        </p:spPr>
      </p:pic>
      <p:pic>
        <p:nvPicPr>
          <p:cNvPr id="180" name="그림 179"/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809725" y="3237142"/>
            <a:ext cx="412735" cy="412735"/>
          </a:xfrm>
          <a:prstGeom prst="rect">
            <a:avLst/>
          </a:prstGeom>
        </p:spPr>
      </p:pic>
      <p:sp>
        <p:nvSpPr>
          <p:cNvPr id="181" name="TextBox 180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5222460" y="1919441"/>
            <a:ext cx="10445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latin typeface="+mn-ea"/>
              </a:rPr>
              <a:t>2. </a:t>
            </a:r>
            <a:r>
              <a:rPr lang="ko-KR" altLang="en-US" sz="1000" b="1" dirty="0">
                <a:latin typeface="+mn-ea"/>
              </a:rPr>
              <a:t>농사용 낫</a:t>
            </a: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5222460" y="2159337"/>
            <a:ext cx="104454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latin typeface="+mj-lt"/>
                <a:ea typeface="PF스타더스트" panose="03050601020101020101" pitchFamily="66" charset="-127"/>
              </a:rPr>
              <a:t>Lv. 0 / 10</a:t>
            </a:r>
            <a:endParaRPr lang="ko-KR" altLang="en-US" sz="800" b="1" dirty="0">
              <a:latin typeface="+mj-lt"/>
              <a:ea typeface="PF스타더스트" panose="03050601020101020101" pitchFamily="66" charset="-127"/>
            </a:endParaRP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6451538" y="1947125"/>
            <a:ext cx="5144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ATK</a:t>
            </a: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6506516" y="2135667"/>
            <a:ext cx="3411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12</a:t>
            </a: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5222460" y="2574181"/>
            <a:ext cx="12290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latin typeface="+mj-ea"/>
                <a:ea typeface="+mj-ea"/>
              </a:rPr>
              <a:t>3. </a:t>
            </a:r>
            <a:r>
              <a:rPr lang="ko-KR" altLang="en-US" sz="1000" b="1" dirty="0">
                <a:latin typeface="+mj-ea"/>
                <a:ea typeface="+mj-ea"/>
              </a:rPr>
              <a:t>날이 나간 칼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5222460" y="2814077"/>
            <a:ext cx="104454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latin typeface="+mj-lt"/>
                <a:ea typeface="PF스타더스트" panose="03050601020101020101" pitchFamily="66" charset="-127"/>
              </a:rPr>
              <a:t>Lv. 0 / 10</a:t>
            </a:r>
            <a:endParaRPr lang="ko-KR" altLang="en-US" sz="800" b="1" dirty="0">
              <a:latin typeface="+mj-lt"/>
              <a:ea typeface="PF스타더스트" panose="03050601020101020101" pitchFamily="66" charset="-127"/>
            </a:endParaRPr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6451538" y="2574180"/>
            <a:ext cx="5144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ATK</a:t>
            </a: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6506516" y="2759293"/>
            <a:ext cx="3411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24</a:t>
            </a: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5222460" y="3202511"/>
            <a:ext cx="10445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latin typeface="+mj-ea"/>
                <a:ea typeface="+mj-ea"/>
              </a:rPr>
              <a:t>4. </a:t>
            </a:r>
            <a:r>
              <a:rPr lang="ko-KR" altLang="en-US" sz="1000" b="1" dirty="0">
                <a:latin typeface="+mj-ea"/>
                <a:ea typeface="+mj-ea"/>
              </a:rPr>
              <a:t>쇠스랑</a:t>
            </a:r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5222460" y="3442407"/>
            <a:ext cx="104454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latin typeface="+mj-lt"/>
                <a:ea typeface="PF스타더스트" panose="03050601020101020101" pitchFamily="66" charset="-127"/>
              </a:rPr>
              <a:t>Lv. 0 / 10</a:t>
            </a:r>
            <a:endParaRPr lang="ko-KR" altLang="en-US" sz="800" b="1" dirty="0">
              <a:latin typeface="+mj-lt"/>
              <a:ea typeface="PF스타더스트" panose="03050601020101020101" pitchFamily="66" charset="-127"/>
            </a:endParaRPr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6451538" y="3230195"/>
            <a:ext cx="5144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ATK</a:t>
            </a: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6506516" y="3415308"/>
            <a:ext cx="3411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36</a:t>
            </a:r>
          </a:p>
        </p:txBody>
      </p:sp>
      <p:sp>
        <p:nvSpPr>
          <p:cNvPr id="194" name="사각형: 둥근 모서리 124">
            <a:extLst>
              <a:ext uri="{FF2B5EF4-FFF2-40B4-BE49-F238E27FC236}">
                <a16:creationId xmlns:a16="http://schemas.microsoft.com/office/drawing/2014/main" id="{8A5D3130-B203-43B8-BCEF-01388F29AE4C}"/>
              </a:ext>
            </a:extLst>
          </p:cNvPr>
          <p:cNvSpPr/>
          <p:nvPr/>
        </p:nvSpPr>
        <p:spPr>
          <a:xfrm>
            <a:off x="7159995" y="1976953"/>
            <a:ext cx="595661" cy="399220"/>
          </a:xfrm>
          <a:prstGeom prst="roundRect">
            <a:avLst>
              <a:gd name="adj" fmla="val 15474"/>
            </a:avLst>
          </a:prstGeom>
          <a:solidFill>
            <a:schemeClr val="bg2">
              <a:lumMod val="25000"/>
            </a:schemeClr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pic>
        <p:nvPicPr>
          <p:cNvPr id="195" name="그림 194">
            <a:extLst>
              <a:ext uri="{FF2B5EF4-FFF2-40B4-BE49-F238E27FC236}">
                <a16:creationId xmlns:a16="http://schemas.microsoft.com/office/drawing/2014/main" id="{25088C9E-D62F-4FFF-9BF4-EB54EF118E01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00000">
            <a:off x="7244115" y="2201346"/>
            <a:ext cx="117382" cy="117382"/>
          </a:xfrm>
          <a:prstGeom prst="rect">
            <a:avLst/>
          </a:prstGeom>
        </p:spPr>
      </p:pic>
      <p:sp>
        <p:nvSpPr>
          <p:cNvPr id="196" name="TextBox 195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7315394" y="2145769"/>
            <a:ext cx="36414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300</a:t>
            </a:r>
          </a:p>
        </p:txBody>
      </p:sp>
      <p:sp>
        <p:nvSpPr>
          <p:cNvPr id="199" name="사각형: 둥근 모서리 124">
            <a:extLst>
              <a:ext uri="{FF2B5EF4-FFF2-40B4-BE49-F238E27FC236}">
                <a16:creationId xmlns:a16="http://schemas.microsoft.com/office/drawing/2014/main" id="{8A5D3130-B203-43B8-BCEF-01388F29AE4C}"/>
              </a:ext>
            </a:extLst>
          </p:cNvPr>
          <p:cNvSpPr/>
          <p:nvPr/>
        </p:nvSpPr>
        <p:spPr>
          <a:xfrm>
            <a:off x="7159995" y="2616952"/>
            <a:ext cx="595661" cy="399220"/>
          </a:xfrm>
          <a:prstGeom prst="roundRect">
            <a:avLst>
              <a:gd name="adj" fmla="val 15474"/>
            </a:avLst>
          </a:prstGeom>
          <a:solidFill>
            <a:schemeClr val="bg2">
              <a:lumMod val="25000"/>
            </a:schemeClr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pic>
        <p:nvPicPr>
          <p:cNvPr id="200" name="그림 199">
            <a:extLst>
              <a:ext uri="{FF2B5EF4-FFF2-40B4-BE49-F238E27FC236}">
                <a16:creationId xmlns:a16="http://schemas.microsoft.com/office/drawing/2014/main" id="{25088C9E-D62F-4FFF-9BF4-EB54EF118E01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00000">
            <a:off x="7244115" y="2841345"/>
            <a:ext cx="117382" cy="117382"/>
          </a:xfrm>
          <a:prstGeom prst="rect">
            <a:avLst/>
          </a:prstGeom>
        </p:spPr>
      </p:pic>
      <p:sp>
        <p:nvSpPr>
          <p:cNvPr id="201" name="TextBox 200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7315394" y="2785768"/>
            <a:ext cx="36414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600</a:t>
            </a:r>
          </a:p>
        </p:txBody>
      </p:sp>
      <p:sp>
        <p:nvSpPr>
          <p:cNvPr id="204" name="사각형: 둥근 모서리 124">
            <a:extLst>
              <a:ext uri="{FF2B5EF4-FFF2-40B4-BE49-F238E27FC236}">
                <a16:creationId xmlns:a16="http://schemas.microsoft.com/office/drawing/2014/main" id="{8A5D3130-B203-43B8-BCEF-01388F29AE4C}"/>
              </a:ext>
            </a:extLst>
          </p:cNvPr>
          <p:cNvSpPr/>
          <p:nvPr/>
        </p:nvSpPr>
        <p:spPr>
          <a:xfrm>
            <a:off x="7159995" y="3258051"/>
            <a:ext cx="595661" cy="399220"/>
          </a:xfrm>
          <a:prstGeom prst="roundRect">
            <a:avLst>
              <a:gd name="adj" fmla="val 15474"/>
            </a:avLst>
          </a:prstGeom>
          <a:solidFill>
            <a:schemeClr val="bg2">
              <a:lumMod val="25000"/>
            </a:schemeClr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pic>
        <p:nvPicPr>
          <p:cNvPr id="205" name="그림 204">
            <a:extLst>
              <a:ext uri="{FF2B5EF4-FFF2-40B4-BE49-F238E27FC236}">
                <a16:creationId xmlns:a16="http://schemas.microsoft.com/office/drawing/2014/main" id="{25088C9E-D62F-4FFF-9BF4-EB54EF118E01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00000">
            <a:off x="7244115" y="3482444"/>
            <a:ext cx="117382" cy="117382"/>
          </a:xfrm>
          <a:prstGeom prst="rect">
            <a:avLst/>
          </a:prstGeom>
        </p:spPr>
      </p:pic>
      <p:sp>
        <p:nvSpPr>
          <p:cNvPr id="206" name="TextBox 205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7315394" y="3426867"/>
            <a:ext cx="36414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900</a:t>
            </a:r>
          </a:p>
        </p:txBody>
      </p:sp>
      <p:sp>
        <p:nvSpPr>
          <p:cNvPr id="208" name="직사각형 207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5251512" y="1309754"/>
            <a:ext cx="918213" cy="192924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0" name="직사각형 209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5251512" y="1558105"/>
            <a:ext cx="582889" cy="176969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7107945" y="1270699"/>
            <a:ext cx="697705" cy="531489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6456344" y="1323493"/>
            <a:ext cx="449561" cy="378447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3" name="타원 212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5257616" y="927790"/>
            <a:ext cx="299301" cy="29930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14" name="타원 213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5901054" y="1612406"/>
            <a:ext cx="299301" cy="29930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215" name="타원 214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6620981" y="925593"/>
            <a:ext cx="299301" cy="29930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216" name="타원 215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7521184" y="925230"/>
            <a:ext cx="299301" cy="29930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326" name="TextBox 325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7174598" y="1989490"/>
            <a:ext cx="61368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ATK +0</a:t>
            </a:r>
          </a:p>
        </p:txBody>
      </p:sp>
      <p:sp>
        <p:nvSpPr>
          <p:cNvPr id="327" name="TextBox 326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7174598" y="2634726"/>
            <a:ext cx="61368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ATK +0</a:t>
            </a:r>
          </a:p>
        </p:txBody>
      </p:sp>
      <p:sp>
        <p:nvSpPr>
          <p:cNvPr id="328" name="TextBox 327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7174598" y="3288800"/>
            <a:ext cx="61368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ATK +0</a:t>
            </a: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1121825" y="3657271"/>
            <a:ext cx="2526654" cy="4091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1503749" y="3666436"/>
            <a:ext cx="86725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latin typeface="+mj-ea"/>
                <a:ea typeface="+mj-ea"/>
              </a:rPr>
              <a:t>1. </a:t>
            </a:r>
            <a:r>
              <a:rPr lang="ko-KR" altLang="en-US" sz="800" b="1" dirty="0">
                <a:latin typeface="+mj-ea"/>
                <a:ea typeface="+mj-ea"/>
              </a:rPr>
              <a:t>나무 막대기</a:t>
            </a: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1159496" y="3681232"/>
            <a:ext cx="363243" cy="337568"/>
          </a:xfrm>
          <a:prstGeom prst="rect">
            <a:avLst/>
          </a:prstGeom>
          <a:solidFill>
            <a:srgbClr val="CAA5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1" name="그림 170"/>
          <p:cNvPicPr>
            <a:picLocks noChangeAspect="1"/>
          </p:cNvPicPr>
          <p:nvPr/>
        </p:nvPicPr>
        <p:blipFill>
          <a:blip r:embed="rId6" cstate="hq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61070" y="3699435"/>
            <a:ext cx="342679" cy="327579"/>
          </a:xfrm>
          <a:prstGeom prst="rect">
            <a:avLst/>
          </a:prstGeom>
        </p:spPr>
      </p:pic>
      <p:sp>
        <p:nvSpPr>
          <p:cNvPr id="193" name="TextBox 192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1503749" y="3856836"/>
            <a:ext cx="86725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latin typeface="+mj-lt"/>
                <a:ea typeface="PF스타더스트" panose="03050601020101020101" pitchFamily="66" charset="-127"/>
              </a:rPr>
              <a:t>Lv. 4 / 10</a:t>
            </a:r>
            <a:endParaRPr lang="ko-KR" altLang="en-US" sz="700" b="1" dirty="0">
              <a:latin typeface="+mj-lt"/>
              <a:ea typeface="PF스타더스트" panose="03050601020101020101" pitchFamily="66" charset="-127"/>
            </a:endParaRPr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2510846" y="3683892"/>
            <a:ext cx="42711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ATK</a:t>
            </a: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2585294" y="3810525"/>
            <a:ext cx="28327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</a:p>
        </p:txBody>
      </p:sp>
      <p:sp>
        <p:nvSpPr>
          <p:cNvPr id="209" name="사각형: 둥근 모서리 124">
            <a:extLst>
              <a:ext uri="{FF2B5EF4-FFF2-40B4-BE49-F238E27FC236}">
                <a16:creationId xmlns:a16="http://schemas.microsoft.com/office/drawing/2014/main" id="{8A5D3130-B203-43B8-BCEF-01388F29AE4C}"/>
              </a:ext>
            </a:extLst>
          </p:cNvPr>
          <p:cNvSpPr/>
          <p:nvPr/>
        </p:nvSpPr>
        <p:spPr>
          <a:xfrm>
            <a:off x="3112414" y="3701948"/>
            <a:ext cx="494556" cy="316853"/>
          </a:xfrm>
          <a:prstGeom prst="roundRect">
            <a:avLst>
              <a:gd name="adj" fmla="val 15474"/>
            </a:avLst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pic>
        <p:nvPicPr>
          <p:cNvPr id="217" name="그림 216">
            <a:extLst>
              <a:ext uri="{FF2B5EF4-FFF2-40B4-BE49-F238E27FC236}">
                <a16:creationId xmlns:a16="http://schemas.microsoft.com/office/drawing/2014/main" id="{25088C9E-D62F-4FFF-9BF4-EB54EF118E01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00000">
            <a:off x="3182257" y="3880043"/>
            <a:ext cx="97458" cy="93163"/>
          </a:xfrm>
          <a:prstGeom prst="rect">
            <a:avLst/>
          </a:prstGeom>
        </p:spPr>
      </p:pic>
      <p:sp>
        <p:nvSpPr>
          <p:cNvPr id="218" name="TextBox 217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3200768" y="3807458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100</a:t>
            </a:r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3124177" y="3708436"/>
            <a:ext cx="47103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ATK +1</a:t>
            </a: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1121825" y="4164615"/>
            <a:ext cx="2526654" cy="4091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1" name="직사각형 220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1159496" y="4188576"/>
            <a:ext cx="363243" cy="337568"/>
          </a:xfrm>
          <a:prstGeom prst="rect">
            <a:avLst/>
          </a:prstGeom>
          <a:solidFill>
            <a:srgbClr val="CAA5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1121825" y="4671958"/>
            <a:ext cx="2526654" cy="4091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1159496" y="4695919"/>
            <a:ext cx="363243" cy="337568"/>
          </a:xfrm>
          <a:prstGeom prst="rect">
            <a:avLst/>
          </a:prstGeom>
          <a:solidFill>
            <a:srgbClr val="CAA5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4" name="직사각형 223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1121825" y="5182003"/>
            <a:ext cx="2526654" cy="4091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5" name="직사각형 224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1159496" y="5205965"/>
            <a:ext cx="363243" cy="337568"/>
          </a:xfrm>
          <a:prstGeom prst="rect">
            <a:avLst/>
          </a:prstGeom>
          <a:solidFill>
            <a:srgbClr val="CAA5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6" name="그림 225"/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070" y="4193569"/>
            <a:ext cx="342679" cy="327579"/>
          </a:xfrm>
          <a:prstGeom prst="rect">
            <a:avLst/>
          </a:prstGeom>
        </p:spPr>
      </p:pic>
      <p:pic>
        <p:nvPicPr>
          <p:cNvPr id="227" name="그림 226"/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20922">
            <a:off x="1223956" y="4700913"/>
            <a:ext cx="216908" cy="327579"/>
          </a:xfrm>
          <a:prstGeom prst="rect">
            <a:avLst/>
          </a:prstGeom>
        </p:spPr>
      </p:pic>
      <p:pic>
        <p:nvPicPr>
          <p:cNvPr id="228" name="그림 227"/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61070" y="5210959"/>
            <a:ext cx="342679" cy="327579"/>
          </a:xfrm>
          <a:prstGeom prst="rect">
            <a:avLst/>
          </a:prstGeom>
        </p:spPr>
      </p:pic>
      <p:sp>
        <p:nvSpPr>
          <p:cNvPr id="229" name="TextBox 228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1503749" y="4165129"/>
            <a:ext cx="86725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latin typeface="+mj-ea"/>
                <a:ea typeface="+mj-ea"/>
              </a:rPr>
              <a:t>2. </a:t>
            </a:r>
            <a:r>
              <a:rPr lang="ko-KR" altLang="en-US" sz="800" b="1" dirty="0">
                <a:latin typeface="+mj-ea"/>
                <a:ea typeface="+mj-ea"/>
              </a:rPr>
              <a:t>농사용 낫</a:t>
            </a:r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1503749" y="4355529"/>
            <a:ext cx="86725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latin typeface="+mj-lt"/>
                <a:ea typeface="PF스타더스트" panose="03050601020101020101" pitchFamily="66" charset="-127"/>
              </a:rPr>
              <a:t>Lv. 0 / 10</a:t>
            </a:r>
            <a:endParaRPr lang="ko-KR" altLang="en-US" sz="700" b="1" dirty="0">
              <a:latin typeface="+mj-lt"/>
              <a:ea typeface="PF스타더스트" panose="03050601020101020101" pitchFamily="66" charset="-127"/>
            </a:endParaRPr>
          </a:p>
        </p:txBody>
      </p:sp>
      <p:sp>
        <p:nvSpPr>
          <p:cNvPr id="231" name="TextBox 230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2524208" y="4187100"/>
            <a:ext cx="42711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ATK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2551824" y="4313989"/>
            <a:ext cx="35310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12</a:t>
            </a: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1503749" y="4684781"/>
            <a:ext cx="102046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latin typeface="+mj-ea"/>
                <a:ea typeface="+mj-ea"/>
              </a:rPr>
              <a:t>3. </a:t>
            </a:r>
            <a:r>
              <a:rPr lang="ko-KR" altLang="en-US" sz="800" b="1" dirty="0">
                <a:latin typeface="+mj-ea"/>
                <a:ea typeface="+mj-ea"/>
              </a:rPr>
              <a:t>날이 나간 칼</a:t>
            </a: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1503749" y="4875181"/>
            <a:ext cx="86725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latin typeface="+mj-lt"/>
                <a:ea typeface="PF스타더스트" panose="03050601020101020101" pitchFamily="66" charset="-127"/>
              </a:rPr>
              <a:t>Lv. 0 / 10</a:t>
            </a:r>
            <a:endParaRPr lang="ko-KR" altLang="en-US" sz="700" b="1" dirty="0">
              <a:latin typeface="+mj-lt"/>
              <a:ea typeface="PF스타더스트" panose="03050601020101020101" pitchFamily="66" charset="-127"/>
            </a:endParaRPr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2524208" y="4684780"/>
            <a:ext cx="42711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ATK</a:t>
            </a:r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2560892" y="4830340"/>
            <a:ext cx="34834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24</a:t>
            </a:r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1503749" y="5183472"/>
            <a:ext cx="86725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latin typeface="+mj-ea"/>
                <a:ea typeface="+mj-ea"/>
              </a:rPr>
              <a:t>4. </a:t>
            </a:r>
            <a:r>
              <a:rPr lang="ko-KR" altLang="en-US" sz="800" b="1" dirty="0">
                <a:latin typeface="+mj-ea"/>
                <a:ea typeface="+mj-ea"/>
              </a:rPr>
              <a:t>쇠스랑</a:t>
            </a: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1503749" y="5373872"/>
            <a:ext cx="86725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latin typeface="+mj-lt"/>
                <a:ea typeface="PF스타더스트" panose="03050601020101020101" pitchFamily="66" charset="-127"/>
              </a:rPr>
              <a:t>Lv. 0 / 10</a:t>
            </a:r>
            <a:endParaRPr lang="ko-KR" altLang="en-US" sz="700" b="1" dirty="0">
              <a:latin typeface="+mj-lt"/>
              <a:ea typeface="PF스타더스트" panose="03050601020101020101" pitchFamily="66" charset="-127"/>
            </a:endParaRPr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2524208" y="5205445"/>
            <a:ext cx="42711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ATK</a:t>
            </a: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2569853" y="5352365"/>
            <a:ext cx="34834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36</a:t>
            </a:r>
          </a:p>
        </p:txBody>
      </p:sp>
      <p:sp>
        <p:nvSpPr>
          <p:cNvPr id="307" name="사각형: 둥근 모서리 124">
            <a:extLst>
              <a:ext uri="{FF2B5EF4-FFF2-40B4-BE49-F238E27FC236}">
                <a16:creationId xmlns:a16="http://schemas.microsoft.com/office/drawing/2014/main" id="{8A5D3130-B203-43B8-BCEF-01388F29AE4C}"/>
              </a:ext>
            </a:extLst>
          </p:cNvPr>
          <p:cNvSpPr/>
          <p:nvPr/>
        </p:nvSpPr>
        <p:spPr>
          <a:xfrm>
            <a:off x="3112414" y="4198758"/>
            <a:ext cx="494556" cy="316853"/>
          </a:xfrm>
          <a:prstGeom prst="roundRect">
            <a:avLst>
              <a:gd name="adj" fmla="val 15474"/>
            </a:avLst>
          </a:prstGeom>
          <a:solidFill>
            <a:srgbClr val="413F3F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pic>
        <p:nvPicPr>
          <p:cNvPr id="308" name="그림 307">
            <a:extLst>
              <a:ext uri="{FF2B5EF4-FFF2-40B4-BE49-F238E27FC236}">
                <a16:creationId xmlns:a16="http://schemas.microsoft.com/office/drawing/2014/main" id="{25088C9E-D62F-4FFF-9BF4-EB54EF118E01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00000">
            <a:off x="3182257" y="4376853"/>
            <a:ext cx="97458" cy="93163"/>
          </a:xfrm>
          <a:prstGeom prst="rect">
            <a:avLst/>
          </a:prstGeom>
        </p:spPr>
      </p:pic>
      <p:sp>
        <p:nvSpPr>
          <p:cNvPr id="309" name="TextBox 308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3200768" y="4304268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300</a:t>
            </a:r>
          </a:p>
        </p:txBody>
      </p:sp>
      <p:sp>
        <p:nvSpPr>
          <p:cNvPr id="312" name="사각형: 둥근 모서리 124">
            <a:extLst>
              <a:ext uri="{FF2B5EF4-FFF2-40B4-BE49-F238E27FC236}">
                <a16:creationId xmlns:a16="http://schemas.microsoft.com/office/drawing/2014/main" id="{8A5D3130-B203-43B8-BCEF-01388F29AE4C}"/>
              </a:ext>
            </a:extLst>
          </p:cNvPr>
          <p:cNvSpPr/>
          <p:nvPr/>
        </p:nvSpPr>
        <p:spPr>
          <a:xfrm>
            <a:off x="3112414" y="4713414"/>
            <a:ext cx="494556" cy="316853"/>
          </a:xfrm>
          <a:prstGeom prst="roundRect">
            <a:avLst>
              <a:gd name="adj" fmla="val 15474"/>
            </a:avLst>
          </a:prstGeom>
          <a:solidFill>
            <a:srgbClr val="413F3F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pic>
        <p:nvPicPr>
          <p:cNvPr id="313" name="그림 312">
            <a:extLst>
              <a:ext uri="{FF2B5EF4-FFF2-40B4-BE49-F238E27FC236}">
                <a16:creationId xmlns:a16="http://schemas.microsoft.com/office/drawing/2014/main" id="{25088C9E-D62F-4FFF-9BF4-EB54EF118E01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00000">
            <a:off x="3182257" y="4891509"/>
            <a:ext cx="97458" cy="93163"/>
          </a:xfrm>
          <a:prstGeom prst="rect">
            <a:avLst/>
          </a:prstGeom>
        </p:spPr>
      </p:pic>
      <p:sp>
        <p:nvSpPr>
          <p:cNvPr id="314" name="TextBox 313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3200768" y="4818924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600</a:t>
            </a:r>
          </a:p>
        </p:txBody>
      </p:sp>
      <p:sp>
        <p:nvSpPr>
          <p:cNvPr id="317" name="사각형: 둥근 모서리 124">
            <a:extLst>
              <a:ext uri="{FF2B5EF4-FFF2-40B4-BE49-F238E27FC236}">
                <a16:creationId xmlns:a16="http://schemas.microsoft.com/office/drawing/2014/main" id="{8A5D3130-B203-43B8-BCEF-01388F29AE4C}"/>
              </a:ext>
            </a:extLst>
          </p:cNvPr>
          <p:cNvSpPr/>
          <p:nvPr/>
        </p:nvSpPr>
        <p:spPr>
          <a:xfrm>
            <a:off x="3112414" y="5226112"/>
            <a:ext cx="494556" cy="316853"/>
          </a:xfrm>
          <a:prstGeom prst="roundRect">
            <a:avLst>
              <a:gd name="adj" fmla="val 15474"/>
            </a:avLst>
          </a:prstGeom>
          <a:solidFill>
            <a:srgbClr val="413F3F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pic>
        <p:nvPicPr>
          <p:cNvPr id="318" name="그림 317">
            <a:extLst>
              <a:ext uri="{FF2B5EF4-FFF2-40B4-BE49-F238E27FC236}">
                <a16:creationId xmlns:a16="http://schemas.microsoft.com/office/drawing/2014/main" id="{25088C9E-D62F-4FFF-9BF4-EB54EF118E01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00000">
            <a:off x="3182257" y="5404207"/>
            <a:ext cx="97458" cy="93163"/>
          </a:xfrm>
          <a:prstGeom prst="rect">
            <a:avLst/>
          </a:prstGeom>
        </p:spPr>
      </p:pic>
      <p:sp>
        <p:nvSpPr>
          <p:cNvPr id="319" name="TextBox 318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3200768" y="5331622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900</a:t>
            </a:r>
          </a:p>
        </p:txBody>
      </p:sp>
      <p:sp>
        <p:nvSpPr>
          <p:cNvPr id="333" name="TextBox 332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3124177" y="4205530"/>
            <a:ext cx="47103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ATK +0</a:t>
            </a:r>
          </a:p>
        </p:txBody>
      </p:sp>
      <p:sp>
        <p:nvSpPr>
          <p:cNvPr id="334" name="TextBox 333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3124177" y="4725271"/>
            <a:ext cx="47103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ATK +0</a:t>
            </a:r>
          </a:p>
        </p:txBody>
      </p:sp>
      <p:sp>
        <p:nvSpPr>
          <p:cNvPr id="335" name="TextBox 334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3124177" y="5243236"/>
            <a:ext cx="47103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ATK +0</a:t>
            </a:r>
          </a:p>
        </p:txBody>
      </p:sp>
      <p:grpSp>
        <p:nvGrpSpPr>
          <p:cNvPr id="336" name="그룹 335"/>
          <p:cNvGrpSpPr/>
          <p:nvPr/>
        </p:nvGrpSpPr>
        <p:grpSpPr>
          <a:xfrm>
            <a:off x="905763" y="1668084"/>
            <a:ext cx="653492" cy="243288"/>
            <a:chOff x="910551" y="1668117"/>
            <a:chExt cx="653492" cy="243288"/>
          </a:xfrm>
        </p:grpSpPr>
        <p:sp>
          <p:nvSpPr>
            <p:cNvPr id="337" name="사각형: 둥근 모서리 105">
              <a:extLst>
                <a:ext uri="{FF2B5EF4-FFF2-40B4-BE49-F238E27FC236}">
                  <a16:creationId xmlns:a16="http://schemas.microsoft.com/office/drawing/2014/main" id="{6A29D239-0BC6-41B5-84EA-BA1A112D25C4}"/>
                </a:ext>
              </a:extLst>
            </p:cNvPr>
            <p:cNvSpPr/>
            <p:nvPr/>
          </p:nvSpPr>
          <p:spPr>
            <a:xfrm>
              <a:off x="1112780" y="1698478"/>
              <a:ext cx="451263" cy="182565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8" name="사각형: 둥근 모서리 106">
              <a:extLst>
                <a:ext uri="{FF2B5EF4-FFF2-40B4-BE49-F238E27FC236}">
                  <a16:creationId xmlns:a16="http://schemas.microsoft.com/office/drawing/2014/main" id="{63323AFE-63B7-4E75-9E4E-1CBD4D5EEC9F}"/>
                </a:ext>
              </a:extLst>
            </p:cNvPr>
            <p:cNvSpPr/>
            <p:nvPr/>
          </p:nvSpPr>
          <p:spPr>
            <a:xfrm>
              <a:off x="910551" y="1668117"/>
              <a:ext cx="265324" cy="243288"/>
            </a:xfrm>
            <a:prstGeom prst="roundRect">
              <a:avLst/>
            </a:prstGeom>
            <a:solidFill>
              <a:srgbClr val="F1914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39" name="그림 338">
              <a:extLst>
                <a:ext uri="{FF2B5EF4-FFF2-40B4-BE49-F238E27FC236}">
                  <a16:creationId xmlns:a16="http://schemas.microsoft.com/office/drawing/2014/main" id="{C19E875A-F46C-4788-A574-2A3EE995CFEF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1143" y="1688172"/>
              <a:ext cx="202911" cy="203175"/>
            </a:xfrm>
            <a:prstGeom prst="rect">
              <a:avLst/>
            </a:prstGeom>
          </p:spPr>
        </p:pic>
        <p:sp>
          <p:nvSpPr>
            <p:cNvPr id="340" name="TextBox 339">
              <a:extLst>
                <a:ext uri="{FF2B5EF4-FFF2-40B4-BE49-F238E27FC236}">
                  <a16:creationId xmlns:a16="http://schemas.microsoft.com/office/drawing/2014/main" id="{B10B0015-6E45-49A7-A025-AED482E40757}"/>
                </a:ext>
              </a:extLst>
            </p:cNvPr>
            <p:cNvSpPr txBox="1"/>
            <p:nvPr/>
          </p:nvSpPr>
          <p:spPr>
            <a:xfrm>
              <a:off x="1097762" y="1673337"/>
              <a:ext cx="41031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120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41" name="그룹 340"/>
          <p:cNvGrpSpPr/>
          <p:nvPr/>
        </p:nvGrpSpPr>
        <p:grpSpPr>
          <a:xfrm>
            <a:off x="905763" y="1106660"/>
            <a:ext cx="662433" cy="243288"/>
            <a:chOff x="1079239" y="1303779"/>
            <a:chExt cx="662433" cy="243288"/>
          </a:xfrm>
        </p:grpSpPr>
        <p:sp>
          <p:nvSpPr>
            <p:cNvPr id="342" name="사각형: 둥근 모서리 101">
              <a:extLst>
                <a:ext uri="{FF2B5EF4-FFF2-40B4-BE49-F238E27FC236}">
                  <a16:creationId xmlns:a16="http://schemas.microsoft.com/office/drawing/2014/main" id="{09AD7FCB-A90D-40EF-8848-EFB4AAD11D1E}"/>
                </a:ext>
              </a:extLst>
            </p:cNvPr>
            <p:cNvSpPr/>
            <p:nvPr/>
          </p:nvSpPr>
          <p:spPr>
            <a:xfrm>
              <a:off x="1285096" y="1334139"/>
              <a:ext cx="456576" cy="182565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3" name="사각형: 둥근 모서리 102">
              <a:extLst>
                <a:ext uri="{FF2B5EF4-FFF2-40B4-BE49-F238E27FC236}">
                  <a16:creationId xmlns:a16="http://schemas.microsoft.com/office/drawing/2014/main" id="{1EFD2A3F-8BFC-4E3B-B985-588EFBDC20DE}"/>
                </a:ext>
              </a:extLst>
            </p:cNvPr>
            <p:cNvSpPr/>
            <p:nvPr/>
          </p:nvSpPr>
          <p:spPr>
            <a:xfrm>
              <a:off x="1079239" y="1303779"/>
              <a:ext cx="265324" cy="243288"/>
            </a:xfrm>
            <a:prstGeom prst="roundRect">
              <a:avLst/>
            </a:prstGeom>
            <a:solidFill>
              <a:srgbClr val="F1914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4" name="TextBox 343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1289760" y="1313381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300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46" name="그룹 345"/>
          <p:cNvGrpSpPr/>
          <p:nvPr/>
        </p:nvGrpSpPr>
        <p:grpSpPr>
          <a:xfrm>
            <a:off x="906367" y="1385945"/>
            <a:ext cx="660619" cy="244870"/>
            <a:chOff x="1796919" y="1303779"/>
            <a:chExt cx="660619" cy="244870"/>
          </a:xfrm>
        </p:grpSpPr>
        <p:sp>
          <p:nvSpPr>
            <p:cNvPr id="347" name="사각형: 둥근 모서리 103">
              <a:extLst>
                <a:ext uri="{FF2B5EF4-FFF2-40B4-BE49-F238E27FC236}">
                  <a16:creationId xmlns:a16="http://schemas.microsoft.com/office/drawing/2014/main" id="{801E6C6E-D161-431B-8E61-6C4252E944AC}"/>
                </a:ext>
              </a:extLst>
            </p:cNvPr>
            <p:cNvSpPr/>
            <p:nvPr/>
          </p:nvSpPr>
          <p:spPr>
            <a:xfrm>
              <a:off x="2000962" y="1342167"/>
              <a:ext cx="456576" cy="182565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8" name="사각형: 둥근 모서리 104">
              <a:extLst>
                <a:ext uri="{FF2B5EF4-FFF2-40B4-BE49-F238E27FC236}">
                  <a16:creationId xmlns:a16="http://schemas.microsoft.com/office/drawing/2014/main" id="{7CC05F09-A911-4380-BF2F-79E1E5AD146B}"/>
                </a:ext>
              </a:extLst>
            </p:cNvPr>
            <p:cNvSpPr/>
            <p:nvPr/>
          </p:nvSpPr>
          <p:spPr>
            <a:xfrm>
              <a:off x="1796919" y="1303779"/>
              <a:ext cx="265324" cy="243288"/>
            </a:xfrm>
            <a:prstGeom prst="roundRect">
              <a:avLst/>
            </a:prstGeom>
            <a:solidFill>
              <a:srgbClr val="F1914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9" name="TextBox 348">
              <a:extLst>
                <a:ext uri="{FF2B5EF4-FFF2-40B4-BE49-F238E27FC236}">
                  <a16:creationId xmlns:a16="http://schemas.microsoft.com/office/drawing/2014/main" id="{B0AF414B-AB46-4F97-859C-6B3F8DDF4DE9}"/>
                </a:ext>
              </a:extLst>
            </p:cNvPr>
            <p:cNvSpPr txBox="1"/>
            <p:nvPr/>
          </p:nvSpPr>
          <p:spPr>
            <a:xfrm>
              <a:off x="1984934" y="1317026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120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pic>
          <p:nvPicPr>
            <p:cNvPr id="350" name="그림 349" descr="장난감이(가) 표시된 사진&#10;&#10;자동 생성된 설명">
              <a:extLst>
                <a:ext uri="{FF2B5EF4-FFF2-40B4-BE49-F238E27FC236}">
                  <a16:creationId xmlns:a16="http://schemas.microsoft.com/office/drawing/2014/main" id="{4C5EDC40-F690-4619-9EA8-3C46E89F11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26772" y="1335344"/>
              <a:ext cx="219301" cy="213305"/>
            </a:xfrm>
            <a:prstGeom prst="rect">
              <a:avLst/>
            </a:prstGeom>
          </p:spPr>
        </p:pic>
      </p:grpSp>
      <p:pic>
        <p:nvPicPr>
          <p:cNvPr id="353" name="그림 352">
            <a:extLst>
              <a:ext uri="{FF2B5EF4-FFF2-40B4-BE49-F238E27FC236}">
                <a16:creationId xmlns:a16="http://schemas.microsoft.com/office/drawing/2014/main" id="{25088C9E-D62F-4FFF-9BF4-EB54EF118E01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00000">
            <a:off x="963289" y="1162010"/>
            <a:ext cx="139780" cy="139780"/>
          </a:xfrm>
          <a:prstGeom prst="rect">
            <a:avLst/>
          </a:prstGeom>
        </p:spPr>
      </p:pic>
      <p:pic>
        <p:nvPicPr>
          <p:cNvPr id="140" name="그림 139"/>
          <p:cNvPicPr>
            <a:picLocks noChangeAspect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6789" y="5788267"/>
            <a:ext cx="570365" cy="611445"/>
          </a:xfrm>
          <a:prstGeom prst="rect">
            <a:avLst/>
          </a:prstGeom>
        </p:spPr>
      </p:pic>
      <p:pic>
        <p:nvPicPr>
          <p:cNvPr id="141" name="그림 140"/>
          <p:cNvPicPr>
            <a:picLocks noChangeAspect="1"/>
          </p:cNvPicPr>
          <p:nvPr/>
        </p:nvPicPr>
        <p:blipFill>
          <a:blip r:embed="rId18" cstate="hqprint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4081" y="5788267"/>
            <a:ext cx="597988" cy="611445"/>
          </a:xfrm>
          <a:prstGeom prst="rect">
            <a:avLst/>
          </a:prstGeom>
          <a:noFill/>
        </p:spPr>
      </p:pic>
      <p:pic>
        <p:nvPicPr>
          <p:cNvPr id="142" name="그림 141"/>
          <p:cNvPicPr>
            <a:picLocks noChangeAspect="1"/>
          </p:cNvPicPr>
          <p:nvPr/>
        </p:nvPicPr>
        <p:blipFill>
          <a:blip r:embed="rId20" cstate="hqprint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0025" y="5788267"/>
            <a:ext cx="545050" cy="611445"/>
          </a:xfrm>
          <a:prstGeom prst="rect">
            <a:avLst/>
          </a:prstGeom>
          <a:noFill/>
        </p:spPr>
      </p:pic>
      <p:pic>
        <p:nvPicPr>
          <p:cNvPr id="143" name="그림 142"/>
          <p:cNvPicPr>
            <a:picLocks noChangeAspect="1"/>
          </p:cNvPicPr>
          <p:nvPr/>
        </p:nvPicPr>
        <p:blipFill>
          <a:blip r:embed="rId22" cstate="hqprint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1583" y="5788267"/>
            <a:ext cx="572158" cy="611445"/>
          </a:xfrm>
          <a:prstGeom prst="rect">
            <a:avLst/>
          </a:prstGeom>
          <a:noFill/>
        </p:spPr>
      </p:pic>
      <p:pic>
        <p:nvPicPr>
          <p:cNvPr id="144" name="그림 143"/>
          <p:cNvPicPr>
            <a:picLocks noChangeAspect="1"/>
          </p:cNvPicPr>
          <p:nvPr/>
        </p:nvPicPr>
        <p:blipFill>
          <a:blip r:embed="rId24" cstate="hqprint"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363" y="5788267"/>
            <a:ext cx="640535" cy="611445"/>
          </a:xfrm>
          <a:prstGeom prst="rect">
            <a:avLst/>
          </a:prstGeom>
          <a:noFill/>
        </p:spPr>
      </p:pic>
      <p:pic>
        <p:nvPicPr>
          <p:cNvPr id="145" name="그림 144">
            <a:extLst>
              <a:ext uri="{FF2B5EF4-FFF2-40B4-BE49-F238E27FC236}">
                <a16:creationId xmlns:a16="http://schemas.microsoft.com/office/drawing/2014/main" id="{F5E5E1CE-E57E-4A58-9151-D0212DA06E0D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146" y="2006750"/>
            <a:ext cx="1412349" cy="1412349"/>
          </a:xfrm>
          <a:prstGeom prst="rect">
            <a:avLst/>
          </a:prstGeom>
        </p:spPr>
      </p:pic>
      <p:pic>
        <p:nvPicPr>
          <p:cNvPr id="146" name="그림 145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3880" y="2382100"/>
            <a:ext cx="928313" cy="669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5769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3754</TotalTime>
  <Words>2303</Words>
  <Application>Microsoft Office PowerPoint</Application>
  <PresentationFormat>와이드스크린</PresentationFormat>
  <Paragraphs>836</Paragraphs>
  <Slides>14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7" baseType="lpstr">
      <vt:lpstr>맑은 고딕</vt:lpstr>
      <vt:lpstr>Arial</vt:lpstr>
      <vt:lpstr>Office 테마</vt:lpstr>
      <vt:lpstr>만약 내가 삼국지 장수라면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화면 기획</dc:title>
  <dc:creator>고지완</dc:creator>
  <cp:lastModifiedBy>고지완</cp:lastModifiedBy>
  <cp:revision>194</cp:revision>
  <dcterms:created xsi:type="dcterms:W3CDTF">2020-08-13T13:01:44Z</dcterms:created>
  <dcterms:modified xsi:type="dcterms:W3CDTF">2020-08-22T10:43:30Z</dcterms:modified>
</cp:coreProperties>
</file>